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6" r:id="rId9"/>
    <p:sldId id="267" r:id="rId10"/>
    <p:sldId id="268" r:id="rId11"/>
    <p:sldId id="264" r:id="rId12"/>
    <p:sldId id="270" r:id="rId13"/>
    <p:sldId id="265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0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30.03.2014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0762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30.03.2014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4145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30.03.2014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959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30.03.2014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1590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30.03.2014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0105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30.03.2014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312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30.03.2014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7444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30.03.2014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185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30.03.2014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7525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30.03.2014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4466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30.03.2014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3614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AD4B-B18E-4C72-B304-8497C7EA64D9}" type="datetimeFigureOut">
              <a:rPr lang="de-DE" smtClean="0"/>
              <a:pPr/>
              <a:t>30.03.2014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5751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White </a:t>
            </a:r>
            <a:r>
              <a:rPr lang="de-DE" dirty="0" err="1" smtClean="0"/>
              <a:t>Shark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99173"/>
            <a:ext cx="5715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337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German Yellow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2780" y="1484784"/>
            <a:ext cx="6070408" cy="45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82810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de-DE" sz="6000" dirty="0" smtClean="0"/>
          </a:p>
          <a:p>
            <a:pPr algn="ctr"/>
            <a:r>
              <a:rPr lang="de-DE" sz="6000" dirty="0" smtClean="0"/>
              <a:t>Do </a:t>
            </a:r>
            <a:r>
              <a:rPr lang="de-DE" sz="6000" dirty="0" err="1" smtClean="0"/>
              <a:t>you</a:t>
            </a:r>
            <a:r>
              <a:rPr lang="de-DE" sz="6000" dirty="0" smtClean="0"/>
              <a:t> </a:t>
            </a:r>
            <a:r>
              <a:rPr lang="de-DE" sz="6000" dirty="0" err="1" smtClean="0"/>
              <a:t>know</a:t>
            </a:r>
            <a:r>
              <a:rPr lang="de-DE" sz="6000" dirty="0" smtClean="0"/>
              <a:t> </a:t>
            </a:r>
            <a:r>
              <a:rPr lang="de-DE" sz="6000" dirty="0" err="1" smtClean="0"/>
              <a:t>what</a:t>
            </a:r>
            <a:r>
              <a:rPr lang="de-DE" sz="6000" dirty="0" smtClean="0"/>
              <a:t> </a:t>
            </a:r>
            <a:r>
              <a:rPr lang="de-DE" sz="6000" dirty="0" err="1" smtClean="0"/>
              <a:t>these</a:t>
            </a:r>
            <a:r>
              <a:rPr lang="de-DE" sz="6000" dirty="0" smtClean="0"/>
              <a:t> </a:t>
            </a:r>
            <a:r>
              <a:rPr lang="de-DE" sz="6000" dirty="0" err="1" smtClean="0"/>
              <a:t>animals</a:t>
            </a:r>
            <a:r>
              <a:rPr lang="de-DE" sz="6000" dirty="0" smtClean="0"/>
              <a:t> </a:t>
            </a:r>
            <a:r>
              <a:rPr lang="de-DE" sz="6000" dirty="0" err="1" smtClean="0"/>
              <a:t>have</a:t>
            </a:r>
            <a:r>
              <a:rPr lang="de-DE" sz="6000" dirty="0" smtClean="0"/>
              <a:t> in </a:t>
            </a:r>
            <a:r>
              <a:rPr lang="de-DE" sz="6000" dirty="0" err="1" smtClean="0"/>
              <a:t>common</a:t>
            </a:r>
            <a:r>
              <a:rPr lang="de-DE" sz="6000" dirty="0" smtClean="0"/>
              <a:t> </a:t>
            </a:r>
            <a:r>
              <a:rPr lang="de-DE" sz="6000" dirty="0" err="1" smtClean="0"/>
              <a:t>with</a:t>
            </a:r>
            <a:r>
              <a:rPr lang="de-DE" sz="6000" dirty="0" smtClean="0"/>
              <a:t> </a:t>
            </a:r>
            <a:r>
              <a:rPr lang="de-DE" sz="6000" dirty="0" err="1" smtClean="0"/>
              <a:t>the</a:t>
            </a:r>
            <a:r>
              <a:rPr lang="de-DE" sz="6000" dirty="0" smtClean="0"/>
              <a:t> </a:t>
            </a:r>
            <a:r>
              <a:rPr lang="de-DE" sz="6000" dirty="0" err="1" smtClean="0"/>
              <a:t>others</a:t>
            </a:r>
            <a:r>
              <a:rPr lang="de-DE" sz="6000" dirty="0" smtClean="0"/>
              <a:t>?</a:t>
            </a:r>
            <a:endParaRPr lang="de-DE" sz="6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2390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457200" y="457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</a:t>
            </a:r>
            <a:r>
              <a:rPr kumimoji="0" lang="de-DE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old</a:t>
            </a:r>
            <a:r>
              <a:rPr kumimoji="0" lang="de-DE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breeds</a:t>
            </a:r>
            <a:r>
              <a:rPr kumimoji="0" lang="de-DE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de-DE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cattle</a:t>
            </a:r>
            <a:endParaRPr kumimoji="0" lang="de-DE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de-DE" sz="6000" dirty="0" smtClean="0"/>
          </a:p>
          <a:p>
            <a:pPr algn="ctr"/>
            <a:r>
              <a:rPr lang="de-DE" sz="6000" dirty="0" err="1" smtClean="0"/>
              <a:t>What</a:t>
            </a:r>
            <a:r>
              <a:rPr lang="de-DE" sz="6000" dirty="0" smtClean="0"/>
              <a:t> </a:t>
            </a:r>
            <a:r>
              <a:rPr lang="de-DE" sz="6000" dirty="0" err="1" smtClean="0"/>
              <a:t>is</a:t>
            </a:r>
            <a:r>
              <a:rPr lang="de-DE" sz="6000" dirty="0" smtClean="0"/>
              <a:t> different in </a:t>
            </a:r>
            <a:r>
              <a:rPr lang="de-DE" sz="6000" dirty="0" err="1" smtClean="0"/>
              <a:t>the</a:t>
            </a:r>
            <a:r>
              <a:rPr lang="de-DE" sz="6000" dirty="0" smtClean="0"/>
              <a:t> </a:t>
            </a:r>
            <a:r>
              <a:rPr lang="de-DE" sz="6000" dirty="0" err="1" smtClean="0"/>
              <a:t>conservation</a:t>
            </a:r>
            <a:r>
              <a:rPr lang="de-DE" sz="6000" dirty="0" smtClean="0"/>
              <a:t> of </a:t>
            </a:r>
            <a:r>
              <a:rPr lang="de-DE" sz="6000" dirty="0" err="1" smtClean="0"/>
              <a:t>species</a:t>
            </a:r>
            <a:r>
              <a:rPr lang="de-DE" sz="6000" dirty="0" smtClean="0"/>
              <a:t> and </a:t>
            </a:r>
            <a:r>
              <a:rPr lang="de-DE" sz="6000" dirty="0" err="1" smtClean="0"/>
              <a:t>breeds</a:t>
            </a:r>
            <a:r>
              <a:rPr lang="de-DE" sz="6000" dirty="0" smtClean="0"/>
              <a:t>?</a:t>
            </a:r>
            <a:endParaRPr lang="de-DE" sz="6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0858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Giant Panda</a:t>
            </a:r>
            <a:endParaRPr lang="de-DE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985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375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Black </a:t>
            </a:r>
            <a:r>
              <a:rPr lang="de-DE" dirty="0" err="1" smtClean="0"/>
              <a:t>Rhino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454066" cy="43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941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Siberian</a:t>
            </a:r>
            <a:r>
              <a:rPr lang="de-DE" dirty="0" smtClean="0"/>
              <a:t> Tiger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27653" cy="46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044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e-DE" sz="6000" dirty="0" smtClean="0"/>
          </a:p>
          <a:p>
            <a:pPr algn="ctr"/>
            <a:r>
              <a:rPr lang="de-DE" sz="6000" dirty="0" smtClean="0"/>
              <a:t>Do </a:t>
            </a:r>
            <a:r>
              <a:rPr lang="de-DE" sz="6000" dirty="0" err="1" smtClean="0"/>
              <a:t>you</a:t>
            </a:r>
            <a:r>
              <a:rPr lang="de-DE" sz="6000" dirty="0" smtClean="0"/>
              <a:t> </a:t>
            </a:r>
            <a:r>
              <a:rPr lang="de-DE" sz="6000" dirty="0" err="1" smtClean="0"/>
              <a:t>know</a:t>
            </a:r>
            <a:r>
              <a:rPr lang="de-DE" sz="6000" dirty="0" smtClean="0"/>
              <a:t> </a:t>
            </a:r>
            <a:r>
              <a:rPr lang="de-DE" sz="6000" dirty="0" err="1" smtClean="0"/>
              <a:t>what</a:t>
            </a:r>
            <a:r>
              <a:rPr lang="de-DE" sz="6000" dirty="0" smtClean="0"/>
              <a:t> </a:t>
            </a:r>
            <a:r>
              <a:rPr lang="de-DE" sz="6000" dirty="0" err="1" smtClean="0"/>
              <a:t>these</a:t>
            </a:r>
            <a:r>
              <a:rPr lang="de-DE" sz="6000" dirty="0" smtClean="0"/>
              <a:t> </a:t>
            </a:r>
            <a:r>
              <a:rPr lang="de-DE" sz="6000" dirty="0" err="1" smtClean="0"/>
              <a:t>animals</a:t>
            </a:r>
            <a:r>
              <a:rPr lang="de-DE" sz="6000" dirty="0" smtClean="0"/>
              <a:t> </a:t>
            </a:r>
            <a:r>
              <a:rPr lang="de-DE" sz="6000" dirty="0" err="1" smtClean="0"/>
              <a:t>have</a:t>
            </a:r>
            <a:r>
              <a:rPr lang="de-DE" sz="6000" dirty="0" smtClean="0"/>
              <a:t> in </a:t>
            </a:r>
            <a:r>
              <a:rPr lang="de-DE" sz="6000" dirty="0" err="1" smtClean="0"/>
              <a:t>common</a:t>
            </a:r>
            <a:r>
              <a:rPr lang="de-DE" sz="6000" dirty="0" smtClean="0"/>
              <a:t>?</a:t>
            </a:r>
            <a:endParaRPr lang="de-DE" sz="6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189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de-DE" sz="6000" dirty="0" smtClean="0"/>
          </a:p>
          <a:p>
            <a:pPr algn="ctr"/>
            <a:r>
              <a:rPr lang="de-DE" sz="6000" dirty="0" err="1" smtClean="0"/>
              <a:t>Endangered</a:t>
            </a:r>
            <a:r>
              <a:rPr lang="de-DE" sz="6000" dirty="0" smtClean="0"/>
              <a:t> </a:t>
            </a:r>
            <a:r>
              <a:rPr lang="de-DE" sz="6000" dirty="0" err="1" smtClean="0"/>
              <a:t>species</a:t>
            </a:r>
            <a:r>
              <a:rPr lang="de-DE" sz="6000" dirty="0" smtClean="0"/>
              <a:t>!</a:t>
            </a:r>
            <a:endParaRPr lang="de-DE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Angler </a:t>
            </a:r>
            <a:r>
              <a:rPr lang="de-DE" dirty="0" err="1" smtClean="0"/>
              <a:t>Cow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70665"/>
            <a:ext cx="5113958" cy="460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48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German Shorthorn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895473" cy="441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087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German </a:t>
            </a:r>
            <a:r>
              <a:rPr lang="de-DE" dirty="0" err="1" smtClean="0"/>
              <a:t>black</a:t>
            </a:r>
            <a:r>
              <a:rPr lang="de-DE" dirty="0" smtClean="0"/>
              <a:t> </a:t>
            </a:r>
            <a:r>
              <a:rPr lang="de-DE" dirty="0" err="1" smtClean="0"/>
              <a:t>pied</a:t>
            </a:r>
            <a:r>
              <a:rPr lang="de-DE" dirty="0" smtClean="0"/>
              <a:t> </a:t>
            </a:r>
            <a:r>
              <a:rPr lang="de-DE" dirty="0" err="1" smtClean="0"/>
              <a:t>cattle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320021" cy="467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0874710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Bildschirmpräsentation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White Shark</vt:lpstr>
      <vt:lpstr>Giant Panda</vt:lpstr>
      <vt:lpstr>Black Rhino</vt:lpstr>
      <vt:lpstr>Siberian Tiger</vt:lpstr>
      <vt:lpstr>Folie 5</vt:lpstr>
      <vt:lpstr>Folie 6</vt:lpstr>
      <vt:lpstr>Angler Cow</vt:lpstr>
      <vt:lpstr>German Shorthorn</vt:lpstr>
      <vt:lpstr>German black pied cattle</vt:lpstr>
      <vt:lpstr>German Yellow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Weißer Hai</dc:title>
  <dc:creator>Lena</dc:creator>
  <cp:lastModifiedBy>editor</cp:lastModifiedBy>
  <cp:revision>13</cp:revision>
  <dcterms:created xsi:type="dcterms:W3CDTF">2013-12-11T13:09:03Z</dcterms:created>
  <dcterms:modified xsi:type="dcterms:W3CDTF">2014-03-30T17:56:33Z</dcterms:modified>
</cp:coreProperties>
</file>