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>
        <p:scale>
          <a:sx n="82" d="100"/>
          <a:sy n="82" d="100"/>
        </p:scale>
        <p:origin x="-30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8659-A4D7-4521-9565-2F1374FACD4E}" type="datetimeFigureOut">
              <a:rPr lang="de-DE" smtClean="0"/>
              <a:t>20.01.2014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C0DE-75C8-4E84-9170-8C0ED4055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41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C0DE-75C8-4E84-9170-8C0ED4055D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7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C08-CD45-43FC-B30C-76D526700FD3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9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09D-F541-4D03-9B91-B34B2401A104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23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A1F-DC8B-4502-9D1B-41591A6F0A62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44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25E-7C87-403F-A911-4858FF5BB5EB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68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59B-C46A-445A-BCF0-B463F85B5125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0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734F-939C-49FF-A9AD-F9444E1403CC}" type="datetime1">
              <a:rPr lang="de-DE" smtClean="0"/>
              <a:t>20.01.2014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1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2403-3399-4833-80A1-55E508336343}" type="datetime1">
              <a:rPr lang="de-DE" smtClean="0"/>
              <a:t>20.01.2014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1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BBA6-17B5-4D67-946C-30AD468688E6}" type="datetime1">
              <a:rPr lang="de-DE" smtClean="0"/>
              <a:t>20.01.2014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5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B616-FBA5-4050-B361-BE66C0F5E899}" type="datetime1">
              <a:rPr lang="de-DE" smtClean="0"/>
              <a:t>20.01.2014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7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2931-AD67-44EA-8EAF-A912B9585836}" type="datetime1">
              <a:rPr lang="de-DE" smtClean="0"/>
              <a:t>20.01.2014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71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3263-E72D-44DA-A712-48DD3DB2AC39}" type="datetime1">
              <a:rPr lang="de-DE" smtClean="0"/>
              <a:t>20.01.2014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11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2F78-A91A-414D-94F6-B0A939683D62}" type="datetime1">
              <a:rPr lang="de-DE" smtClean="0"/>
              <a:t>20.01.2014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DFBB-4A83-4B97-9D26-7A7C19A0C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1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atei:Coral reef in Ras Muhammad nature park (Iolanda reef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00" y="1180295"/>
            <a:ext cx="6444119" cy="483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9026" y="6238965"/>
            <a:ext cx="8845826" cy="482511"/>
          </a:xfrm>
        </p:spPr>
        <p:txBody>
          <a:bodyPr/>
          <a:lstStyle/>
          <a:p>
            <a:r>
              <a:rPr lang="de-DE" dirty="0" err="1" smtClean="0"/>
              <a:t>Rogov</a:t>
            </a:r>
            <a:r>
              <a:rPr lang="de-DE" dirty="0" smtClean="0"/>
              <a:t>, M.</a:t>
            </a:r>
            <a:r>
              <a:rPr lang="de-DE" dirty="0" smtClean="0"/>
              <a:t> (2006): </a:t>
            </a:r>
            <a:r>
              <a:rPr lang="de-DE" dirty="0"/>
              <a:t>Coral </a:t>
            </a:r>
            <a:r>
              <a:rPr lang="de-DE" dirty="0" err="1"/>
              <a:t>reef</a:t>
            </a:r>
            <a:r>
              <a:rPr lang="de-DE" dirty="0"/>
              <a:t> in Ras Muhammad </a:t>
            </a:r>
            <a:r>
              <a:rPr lang="de-DE" dirty="0" err="1"/>
              <a:t>nature</a:t>
            </a:r>
            <a:r>
              <a:rPr lang="de-DE" dirty="0"/>
              <a:t> </a:t>
            </a:r>
            <a:r>
              <a:rPr lang="de-DE" dirty="0" smtClean="0"/>
              <a:t>park. – (https://upload.wikimedia.org/wikipedia/commons/thumb/9/97/Coral_reef_in_Ras_Muhammad_nature_park_%28Iolanda_reef%29.jpg/800px-Coral_reef_in_Ras_Muhammad_nature_park_%28Iolanda_reef%29.jpg,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3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2/21/Port_Ghalib_march_2006-01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5" y="746756"/>
            <a:ext cx="7152935" cy="536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74431" y="6356351"/>
            <a:ext cx="8253046" cy="365125"/>
          </a:xfrm>
        </p:spPr>
        <p:txBody>
          <a:bodyPr/>
          <a:lstStyle/>
          <a:p>
            <a:r>
              <a:rPr lang="de-DE" dirty="0" smtClean="0"/>
              <a:t>Hutsch, J. (2007): Port </a:t>
            </a:r>
            <a:r>
              <a:rPr lang="de-DE" dirty="0" err="1" smtClean="0"/>
              <a:t>Ghalib</a:t>
            </a:r>
            <a:r>
              <a:rPr lang="de-DE" dirty="0" smtClean="0"/>
              <a:t> Egypt. </a:t>
            </a:r>
            <a:r>
              <a:rPr lang="de-DE" dirty="0" smtClean="0"/>
              <a:t>– (https</a:t>
            </a:r>
            <a:r>
              <a:rPr lang="de-DE" dirty="0"/>
              <a:t>://</a:t>
            </a:r>
            <a:r>
              <a:rPr lang="de-DE" dirty="0" smtClean="0"/>
              <a:t>upload.wikimedia.org/wikipedia/commons/thumb/2/21/Port_Ghalib_march_2006-0107.jpg/800px-Port_Ghalib_march_2006-0107.jpg,25.11.2013)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6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1/16/Pterois_antennata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3" y="1690757"/>
            <a:ext cx="6804641" cy="453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1354" y="6356351"/>
            <a:ext cx="8862646" cy="365125"/>
          </a:xfrm>
        </p:spPr>
        <p:txBody>
          <a:bodyPr/>
          <a:lstStyle/>
          <a:p>
            <a:r>
              <a:rPr lang="de-DE" dirty="0" err="1" smtClean="0"/>
              <a:t>o.A.</a:t>
            </a:r>
            <a:r>
              <a:rPr lang="de-DE" dirty="0" smtClean="0"/>
              <a:t> (2004): </a:t>
            </a:r>
            <a:r>
              <a:rPr lang="de-DE" dirty="0" err="1"/>
              <a:t>Pterois</a:t>
            </a:r>
            <a:r>
              <a:rPr lang="de-DE" dirty="0"/>
              <a:t> </a:t>
            </a:r>
            <a:r>
              <a:rPr lang="de-DE" dirty="0" err="1" smtClean="0"/>
              <a:t>antennata</a:t>
            </a:r>
            <a:r>
              <a:rPr lang="de-DE" dirty="0" smtClean="0"/>
              <a:t>.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upload.wikimedia.org/wikipedia/commons/thumb/1/16/Pterois_antennata-3.jpg/800px-Pterois_antennata-3.jpg, 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4/4b/Clownfish_(Amphiprion_ocellaris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692697"/>
            <a:ext cx="6300103" cy="478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45477" y="6356351"/>
            <a:ext cx="7936523" cy="365125"/>
          </a:xfrm>
        </p:spPr>
        <p:txBody>
          <a:bodyPr/>
          <a:lstStyle/>
          <a:p>
            <a:r>
              <a:rPr lang="de-DE" dirty="0" err="1" smtClean="0"/>
              <a:t>o.A.</a:t>
            </a:r>
            <a:r>
              <a:rPr lang="de-DE" dirty="0" smtClean="0"/>
              <a:t> (2006): </a:t>
            </a:r>
            <a:r>
              <a:rPr lang="de-DE" dirty="0"/>
              <a:t>'</a:t>
            </a:r>
            <a:r>
              <a:rPr lang="de-DE" dirty="0" err="1"/>
              <a:t>nemo</a:t>
            </a:r>
            <a:r>
              <a:rPr lang="de-DE" dirty="0"/>
              <a:t>' On </a:t>
            </a:r>
            <a:r>
              <a:rPr lang="de-DE" dirty="0" smtClean="0"/>
              <a:t>Black. </a:t>
            </a:r>
            <a:r>
              <a:rPr lang="de-DE" dirty="0"/>
              <a:t>– (https://upload.wikimedia.org/wikipedia/commons/thumb/4/4b/Clownfish_%28Amphiprion_ocellaris%29.jpg/790px-Clownfish_%</a:t>
            </a:r>
            <a:r>
              <a:rPr lang="de-DE" dirty="0" smtClean="0"/>
              <a:t>28Amphiprion_ocellaris%29.jpg,25.11.2013)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2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c/c5/Blackandorangefalseperc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00" y="1229360"/>
            <a:ext cx="5399405" cy="439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26831" y="6356351"/>
            <a:ext cx="7713783" cy="365125"/>
          </a:xfrm>
        </p:spPr>
        <p:txBody>
          <a:bodyPr/>
          <a:lstStyle/>
          <a:p>
            <a:r>
              <a:rPr lang="de-DE" dirty="0" err="1" smtClean="0"/>
              <a:t>o.A.</a:t>
            </a:r>
            <a:r>
              <a:rPr lang="de-DE" dirty="0" smtClean="0"/>
              <a:t> (2007):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ocellaris</a:t>
            </a:r>
            <a:r>
              <a:rPr lang="de-DE" dirty="0"/>
              <a:t> </a:t>
            </a:r>
            <a:r>
              <a:rPr lang="de-DE" dirty="0" err="1" smtClean="0"/>
              <a:t>clownfish</a:t>
            </a:r>
            <a:r>
              <a:rPr lang="de-DE" dirty="0" smtClean="0"/>
              <a:t>.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upload.wikimedia.org/wikipedia/commons/thumb/c/c5/Blackandorangefalsepercs.JPG/736px-Blackandorangefalsepercs.JPG, 25,11,2013)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3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d/de/Coral_Ree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" y="872720"/>
            <a:ext cx="7654897" cy="511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4555" y="6356351"/>
            <a:ext cx="7654897" cy="365125"/>
          </a:xfrm>
        </p:spPr>
        <p:txBody>
          <a:bodyPr/>
          <a:lstStyle/>
          <a:p>
            <a:r>
              <a:rPr lang="de-DE" dirty="0" smtClean="0"/>
              <a:t>Reid, J. (o.J.): Coral </a:t>
            </a:r>
            <a:r>
              <a:rPr lang="de-DE" dirty="0" err="1" smtClean="0"/>
              <a:t>Reef</a:t>
            </a:r>
            <a:r>
              <a:rPr lang="de-DE" dirty="0"/>
              <a:t>.</a:t>
            </a:r>
            <a:r>
              <a:rPr lang="de-DE" dirty="0" smtClean="0"/>
              <a:t>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upload.wikimedia.org/wikipedia/commons/thumb/d/de/Coral_Reef.jpg/800px-Coral_Reef.jpg,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3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3/30/Lionfish_in_coral_reef_2004-11-1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01" y="1403987"/>
            <a:ext cx="5399405" cy="405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91663" y="6356351"/>
            <a:ext cx="7420706" cy="365125"/>
          </a:xfrm>
        </p:spPr>
        <p:txBody>
          <a:bodyPr/>
          <a:lstStyle/>
          <a:p>
            <a:r>
              <a:rPr lang="de-DE" dirty="0" err="1" smtClean="0"/>
              <a:t>o.A.</a:t>
            </a:r>
            <a:r>
              <a:rPr lang="de-DE" dirty="0" smtClean="0"/>
              <a:t> (2004): </a:t>
            </a:r>
            <a:r>
              <a:rPr lang="de-DE" dirty="0" err="1" smtClean="0"/>
              <a:t>Lionfish</a:t>
            </a:r>
            <a:r>
              <a:rPr lang="de-DE" dirty="0" smtClean="0"/>
              <a:t> in </a:t>
            </a:r>
            <a:r>
              <a:rPr lang="de-DE" dirty="0" err="1" smtClean="0"/>
              <a:t>coral</a:t>
            </a:r>
            <a:r>
              <a:rPr lang="de-DE" dirty="0" smtClean="0"/>
              <a:t> </a:t>
            </a:r>
            <a:r>
              <a:rPr lang="de-DE" dirty="0" err="1" smtClean="0"/>
              <a:t>reef</a:t>
            </a:r>
            <a:r>
              <a:rPr lang="de-DE" dirty="0" smtClean="0"/>
              <a:t>.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upload.wikimedia.org/wikipedia/commons/thumb/3/30/Lionfish_in_coral_reef_2004-11-17.jpeg/800px-Lionfish_in_coral_reef_2004-11-17.jpeg,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4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f/f6/Clown_fish_in_the_Andaman_Coral_Ree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7" y="2348882"/>
            <a:ext cx="5399405" cy="361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90954" y="6356351"/>
            <a:ext cx="7420708" cy="365125"/>
          </a:xfrm>
        </p:spPr>
        <p:txBody>
          <a:bodyPr/>
          <a:lstStyle/>
          <a:p>
            <a:r>
              <a:rPr lang="de-DE" dirty="0" err="1" smtClean="0"/>
              <a:t>Ritiks</a:t>
            </a:r>
            <a:r>
              <a:rPr lang="de-DE" dirty="0" smtClean="0"/>
              <a:t> (2009): </a:t>
            </a:r>
            <a:r>
              <a:rPr lang="en-US" dirty="0"/>
              <a:t>Clown fish in the Andaman Coral Reef</a:t>
            </a:r>
            <a:r>
              <a:rPr lang="en-US" dirty="0" smtClean="0"/>
              <a:t>. – (https</a:t>
            </a:r>
            <a:r>
              <a:rPr lang="en-US" dirty="0"/>
              <a:t>://</a:t>
            </a:r>
            <a:r>
              <a:rPr lang="en-US" dirty="0" smtClean="0"/>
              <a:t>upload.wikimedia.org/wikipedia/commons/thumb/f/f6/Clown_fish_in_the_Andaman_Coral_Reef.jpg/800px-Clown_fish_in_the_Andaman_Coral_Reef.jpg,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6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e/e5/Green_turtle_swimming_over_coral_reefs_in_Ko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5" y="836714"/>
            <a:ext cx="5399405" cy="404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5447" y="6356351"/>
            <a:ext cx="7784122" cy="365125"/>
          </a:xfrm>
        </p:spPr>
        <p:txBody>
          <a:bodyPr/>
          <a:lstStyle/>
          <a:p>
            <a:r>
              <a:rPr lang="de-DE" dirty="0" err="1" smtClean="0"/>
              <a:t>Inaglory</a:t>
            </a:r>
            <a:r>
              <a:rPr lang="de-DE" dirty="0" smtClean="0"/>
              <a:t>, B. (2010):</a:t>
            </a:r>
            <a:r>
              <a:rPr lang="de-DE" dirty="0"/>
              <a:t> Green </a:t>
            </a:r>
            <a:r>
              <a:rPr lang="de-DE" dirty="0" smtClean="0"/>
              <a:t>turtle</a:t>
            </a:r>
            <a:r>
              <a:rPr lang="de-DE" dirty="0"/>
              <a:t> </a:t>
            </a:r>
            <a:r>
              <a:rPr lang="de-DE" dirty="0" err="1"/>
              <a:t>swimming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coral</a:t>
            </a:r>
            <a:r>
              <a:rPr lang="de-DE" dirty="0"/>
              <a:t> </a:t>
            </a:r>
            <a:r>
              <a:rPr lang="de-DE" dirty="0" err="1"/>
              <a:t>reefs</a:t>
            </a:r>
            <a:r>
              <a:rPr lang="de-DE" dirty="0"/>
              <a:t> in </a:t>
            </a:r>
            <a:r>
              <a:rPr lang="de-DE" dirty="0" err="1" smtClean="0"/>
              <a:t>Kona</a:t>
            </a:r>
            <a:r>
              <a:rPr lang="de-DE" dirty="0" smtClean="0"/>
              <a:t>.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upload.wikimedia.org/wikipedia/commons/thumb/e/e5/Green_turtle_swimming_over_coral_reefs_in_Kona.jpg/800px-Green_turtle_swimming_over_coral_reefs_in_Kona.jpg, 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6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2/2e/Coral_Outcrop_Flynn_Ree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00" y="1403987"/>
            <a:ext cx="5399405" cy="405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1323" y="6356351"/>
            <a:ext cx="7959969" cy="365125"/>
          </a:xfrm>
        </p:spPr>
        <p:txBody>
          <a:bodyPr/>
          <a:lstStyle/>
          <a:p>
            <a:r>
              <a:rPr lang="de-DE" dirty="0" smtClean="0"/>
              <a:t>Hudson, T. (2010): </a:t>
            </a:r>
            <a:r>
              <a:rPr lang="en-US" dirty="0"/>
              <a:t>A variety of corals form an outcrop on Flynn </a:t>
            </a:r>
            <a:r>
              <a:rPr lang="en-US" dirty="0" smtClean="0"/>
              <a:t>Reef. </a:t>
            </a:r>
            <a:r>
              <a:rPr lang="en-US" dirty="0"/>
              <a:t>– (https://</a:t>
            </a:r>
            <a:r>
              <a:rPr lang="en-US" dirty="0" smtClean="0"/>
              <a:t>upload.wikimedia.org/wikipedia/commons/thumb/2/2e/Coral_Outcrop_Flynn_Reef.jpg/800px-Coral_Outcrop_Flynn_Reef.jpg,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4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3/3e/Kk_coral_reef_tank_%40_the_green_connection_(1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587191"/>
            <a:ext cx="4139863" cy="551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46185" y="6356351"/>
            <a:ext cx="8675077" cy="365125"/>
          </a:xfrm>
        </p:spPr>
        <p:txBody>
          <a:bodyPr/>
          <a:lstStyle/>
          <a:p>
            <a:r>
              <a:rPr lang="de-DE" dirty="0" err="1" smtClean="0"/>
              <a:t>Profmauri</a:t>
            </a:r>
            <a:r>
              <a:rPr lang="de-DE" dirty="0" smtClean="0"/>
              <a:t> (2010):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 smtClean="0"/>
              <a:t>aquarium</a:t>
            </a:r>
            <a:r>
              <a:rPr lang="de-DE" dirty="0" smtClean="0"/>
              <a:t>. </a:t>
            </a:r>
            <a:r>
              <a:rPr lang="de-DE" dirty="0"/>
              <a:t>– (https://upload.wikimedia.org/wikipedia/commons/thumb/3/3e/Kk_coral_reef_tank_%40_the_green_connection_%2812%29.JPG/450px-Kk_coral_reef_tank_%40_the_green_connection_%</a:t>
            </a:r>
            <a:r>
              <a:rPr lang="de-DE" dirty="0" smtClean="0"/>
              <a:t>2812%29.JPG, 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c/c0/Coral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8" y="1404302"/>
            <a:ext cx="6444267" cy="483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631" y="6356351"/>
            <a:ext cx="7959969" cy="365125"/>
          </a:xfrm>
        </p:spPr>
        <p:txBody>
          <a:bodyPr/>
          <a:lstStyle/>
          <a:p>
            <a:r>
              <a:rPr lang="de-DE" dirty="0" err="1" smtClean="0"/>
              <a:t>Pakmat</a:t>
            </a:r>
            <a:r>
              <a:rPr lang="de-DE" dirty="0" smtClean="0"/>
              <a:t> (2007): Coral </a:t>
            </a:r>
            <a:r>
              <a:rPr lang="de-DE" dirty="0" err="1" smtClean="0"/>
              <a:t>detail</a:t>
            </a:r>
            <a:r>
              <a:rPr lang="de-DE" dirty="0" smtClean="0"/>
              <a:t>. </a:t>
            </a:r>
            <a:r>
              <a:rPr lang="de-DE" dirty="0"/>
              <a:t>- https://</a:t>
            </a:r>
            <a:r>
              <a:rPr lang="de-DE" dirty="0" smtClean="0"/>
              <a:t>upload.wikimedia.org/wikipedia/commons/thumb/c/c0/Coral_detail.jpg/800px-Coral_detail.jpg, 25.11.2013)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2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thumb/b/b7/Common_clownfish.jpg/1280px-Common_clownfi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14" y="908720"/>
            <a:ext cx="595289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7538" y="6356351"/>
            <a:ext cx="8288216" cy="365125"/>
          </a:xfrm>
        </p:spPr>
        <p:txBody>
          <a:bodyPr/>
          <a:lstStyle/>
          <a:p>
            <a:r>
              <a:rPr lang="de-DE" dirty="0" err="1" smtClean="0"/>
              <a:t>Janderk</a:t>
            </a:r>
            <a:r>
              <a:rPr lang="de-DE" dirty="0" smtClean="0"/>
              <a:t> (2002): </a:t>
            </a:r>
            <a:r>
              <a:rPr lang="de-DE" dirty="0"/>
              <a:t> Common </a:t>
            </a:r>
            <a:r>
              <a:rPr lang="de-DE" dirty="0" err="1" smtClean="0"/>
              <a:t>Clownfish</a:t>
            </a:r>
            <a:r>
              <a:rPr lang="de-DE" dirty="0" smtClean="0"/>
              <a:t>. </a:t>
            </a:r>
            <a:r>
              <a:rPr lang="de-DE" dirty="0"/>
              <a:t>– (https://</a:t>
            </a:r>
            <a:r>
              <a:rPr lang="de-DE" dirty="0" smtClean="0"/>
              <a:t>upload.wikimedia.org/wikipedia/commons/thumb/b/b7/Common_clownfish.jpg/800px-Common_clownfish.jpg, 25.11.2013).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0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Bildschirmpräsentation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</dc:creator>
  <cp:lastModifiedBy>David</cp:lastModifiedBy>
  <cp:revision>12</cp:revision>
  <dcterms:created xsi:type="dcterms:W3CDTF">2013-11-25T10:02:03Z</dcterms:created>
  <dcterms:modified xsi:type="dcterms:W3CDTF">2014-01-20T10:19:34Z</dcterms:modified>
</cp:coreProperties>
</file>