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3" d="100"/>
          <a:sy n="53" d="100"/>
        </p:scale>
        <p:origin x="-36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0237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120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4908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3682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2194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8461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665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564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4929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4786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9101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5144-CC77-489F-B673-E49545472655}" type="datetimeFigureOut">
              <a:rPr lang="de-DE" smtClean="0"/>
              <a:pPr/>
              <a:t>31.05.2015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156E-E8DD-4F77-B1BE-4589881C99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035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17240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de-DE" sz="9600" dirty="0" smtClean="0"/>
              <a:t>Little puzzle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xmlns="" val="25618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://upload.wikimedia.org/wikipedia/commons/0/0d/Austern%2C_R%C3%B6mermuseum.jpg?uselang=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7769"/>
            <a:ext cx="4781006" cy="33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28809"/>
            <a:ext cx="9144000" cy="1130320"/>
          </a:xfrm>
        </p:spPr>
        <p:txBody>
          <a:bodyPr>
            <a:normAutofit/>
          </a:bodyPr>
          <a:lstStyle/>
          <a:p>
            <a:r>
              <a:rPr lang="de-DE" sz="4800" dirty="0" err="1" smtClean="0"/>
              <a:t>What</a:t>
            </a:r>
            <a:r>
              <a:rPr lang="de-DE" sz="4800" dirty="0" smtClean="0"/>
              <a:t> </a:t>
            </a:r>
            <a:r>
              <a:rPr lang="de-DE" sz="4800" dirty="0" err="1" smtClean="0"/>
              <a:t>animal</a:t>
            </a:r>
            <a:r>
              <a:rPr lang="de-DE" sz="4800" dirty="0" smtClean="0"/>
              <a:t> </a:t>
            </a:r>
            <a:r>
              <a:rPr lang="de-DE" sz="4800" dirty="0" err="1" smtClean="0"/>
              <a:t>are</a:t>
            </a:r>
            <a:r>
              <a:rPr lang="de-DE" sz="4800" dirty="0" smtClean="0"/>
              <a:t> </a:t>
            </a:r>
            <a:r>
              <a:rPr lang="de-DE" sz="4800" dirty="0" err="1" smtClean="0"/>
              <a:t>we</a:t>
            </a:r>
            <a:r>
              <a:rPr lang="de-DE" sz="4800" dirty="0" smtClean="0"/>
              <a:t> </a:t>
            </a:r>
            <a:r>
              <a:rPr lang="de-DE" sz="4800" dirty="0" err="1" smtClean="0"/>
              <a:t>looking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?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50637" y="3484472"/>
            <a:ext cx="9779000" cy="1655762"/>
          </a:xfrm>
        </p:spPr>
        <p:txBody>
          <a:bodyPr>
            <a:noAutofit/>
          </a:bodyPr>
          <a:lstStyle/>
          <a:p>
            <a:r>
              <a:rPr lang="de-DE" sz="6600" dirty="0" smtClean="0"/>
              <a:t>          +                                =                            </a:t>
            </a:r>
            <a:endParaRPr lang="de-DE" sz="6600" dirty="0"/>
          </a:p>
        </p:txBody>
      </p:sp>
      <p:sp>
        <p:nvSpPr>
          <p:cNvPr id="5" name="Textfeld 4"/>
          <p:cNvSpPr txBox="1"/>
          <p:nvPr/>
        </p:nvSpPr>
        <p:spPr>
          <a:xfrm>
            <a:off x="1254036" y="5782889"/>
            <a:ext cx="325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/>
              <a:t>Oyster</a:t>
            </a:r>
            <a:endParaRPr lang="de-DE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6540137" y="5782889"/>
            <a:ext cx="325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C</a:t>
            </a:r>
            <a:r>
              <a:rPr lang="de-DE" sz="4000" dirty="0" smtClean="0"/>
              <a:t>atcher</a:t>
            </a:r>
            <a:endParaRPr lang="de-DE" sz="4000" dirty="0"/>
          </a:p>
        </p:txBody>
      </p:sp>
      <p:pic>
        <p:nvPicPr>
          <p:cNvPr id="1026" name="Picture 2" descr="http://www.wittmund-tourismus.de/uploads/pics/Fotolia_15997494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072" y="2442754"/>
            <a:ext cx="552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2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ttp://upload.wikimedia.org/wikipedia/commons/4/43/Austernfischer_Haematopus_ostralegus_Iceland_RB.jpg?uselang=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69245"/>
            <a:ext cx="8382000" cy="4970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108200" y="5483304"/>
            <a:ext cx="7937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/>
              <a:t>The </a:t>
            </a:r>
            <a:r>
              <a:rPr lang="de-DE" sz="6600" b="1" dirty="0" err="1" smtClean="0"/>
              <a:t>oystercatcher</a:t>
            </a:r>
            <a:r>
              <a:rPr lang="de-DE" sz="6600" b="1" dirty="0" smtClean="0">
                <a:sym typeface="Wingdings" panose="05000000000000000000" pitchFamily="2" charset="2"/>
              </a:rPr>
              <a:t></a:t>
            </a:r>
            <a:endParaRPr lang="de-DE" sz="6600" b="1" dirty="0"/>
          </a:p>
        </p:txBody>
      </p:sp>
    </p:spTree>
    <p:extLst>
      <p:ext uri="{BB962C8B-B14F-4D97-AF65-F5344CB8AC3E}">
        <p14:creationId xmlns:p14="http://schemas.microsoft.com/office/powerpoint/2010/main" xmlns="" val="34630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. Tierportrait Austernfisc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8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Benutzerdefiniert</PresentationFormat>
  <Paragraphs>6</Paragraphs>
  <Slides>4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Little puzzle</vt:lpstr>
      <vt:lpstr>What animal are we looking for?</vt:lpstr>
      <vt:lpstr>Folie 3</vt:lpstr>
      <vt:lpstr>Folie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Rätzel</dc:title>
  <dc:creator>TG</dc:creator>
  <cp:lastModifiedBy>editor</cp:lastModifiedBy>
  <cp:revision>13</cp:revision>
  <dcterms:created xsi:type="dcterms:W3CDTF">2014-12-15T16:13:33Z</dcterms:created>
  <dcterms:modified xsi:type="dcterms:W3CDTF">2015-05-31T07:22:10Z</dcterms:modified>
</cp:coreProperties>
</file>