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D200F"/>
    <a:srgbClr val="FD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4" d="100"/>
          <a:sy n="114" d="100"/>
        </p:scale>
        <p:origin x="-918" y="-2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B1026-5345-4C29-80AE-ED5D5B03D227}" type="doc">
      <dgm:prSet loTypeId="urn:microsoft.com/office/officeart/2008/layout/AccentedPicture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CCD94CE-7837-4E43-A6B4-E43610C7980C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Less than 0.8% of the land of the planet</a:t>
          </a:r>
          <a:endParaRPr lang="es-CO" sz="1400" dirty="0">
            <a:solidFill>
              <a:schemeClr val="tx1"/>
            </a:solidFill>
          </a:endParaRPr>
        </a:p>
      </dgm:t>
    </dgm:pt>
    <dgm:pt modelId="{B647F4B7-90DF-41F6-9F7F-BAD1435E324C}" type="parTrans" cxnId="{41E12C14-3D23-4780-BB81-47A692C7E2C6}">
      <dgm:prSet/>
      <dgm:spPr/>
      <dgm:t>
        <a:bodyPr/>
        <a:lstStyle/>
        <a:p>
          <a:endParaRPr lang="es-CO" sz="2000"/>
        </a:p>
      </dgm:t>
    </dgm:pt>
    <dgm:pt modelId="{2763B792-0D68-4C31-9455-4D4193252322}" type="sibTrans" cxnId="{41E12C14-3D23-4780-BB81-47A692C7E2C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 sz="2000"/>
        </a:p>
      </dgm:t>
    </dgm:pt>
    <dgm:pt modelId="{5A4745B1-2BFF-42A2-A797-765D39436BCD}">
      <dgm:prSet custT="1"/>
      <dgm:spPr/>
      <dgm:t>
        <a:bodyPr/>
        <a:lstStyle/>
        <a:p>
          <a:r>
            <a:rPr lang="es-CO" sz="1100" dirty="0" err="1" smtClean="0"/>
            <a:t>Equatorial</a:t>
          </a:r>
          <a:endParaRPr lang="es-CO" sz="1100" dirty="0"/>
        </a:p>
      </dgm:t>
    </dgm:pt>
    <dgm:pt modelId="{1658B526-AA67-41D7-B91F-7D3D402F9F6F}" type="parTrans" cxnId="{6ECE9F3F-BFC8-4A7A-99C1-6EF8C328191D}">
      <dgm:prSet/>
      <dgm:spPr/>
      <dgm:t>
        <a:bodyPr/>
        <a:lstStyle/>
        <a:p>
          <a:endParaRPr lang="es-CO" sz="2000"/>
        </a:p>
      </dgm:t>
    </dgm:pt>
    <dgm:pt modelId="{E641794B-4EB5-4D0A-A149-91B8205FEA4B}" type="sibTrans" cxnId="{6ECE9F3F-BFC8-4A7A-99C1-6EF8C328191D}">
      <dgm:prSet/>
      <dgm:spPr/>
      <dgm:t>
        <a:bodyPr/>
        <a:lstStyle/>
        <a:p>
          <a:endParaRPr lang="es-CO" sz="2000"/>
        </a:p>
      </dgm:t>
    </dgm:pt>
    <dgm:pt modelId="{DDA3BB37-69B6-49D0-BC65-A4AF10DEFE0A}">
      <dgm:prSet custT="1"/>
      <dgm:spPr/>
      <dgm:t>
        <a:bodyPr/>
        <a:lstStyle/>
        <a:p>
          <a:r>
            <a:rPr lang="en-US" sz="1400" dirty="0" smtClean="0"/>
            <a:t>Around 10% of the living species of the planet</a:t>
          </a:r>
          <a:endParaRPr lang="es-CO" sz="1400" dirty="0"/>
        </a:p>
      </dgm:t>
    </dgm:pt>
    <dgm:pt modelId="{D3C0550E-9BF0-49CD-8D80-E2362B1FCAC9}" type="parTrans" cxnId="{57E0BB4C-1EA3-4086-953E-A997D79A5A88}">
      <dgm:prSet/>
      <dgm:spPr/>
      <dgm:t>
        <a:bodyPr/>
        <a:lstStyle/>
        <a:p>
          <a:endParaRPr lang="es-CO" sz="2000"/>
        </a:p>
      </dgm:t>
    </dgm:pt>
    <dgm:pt modelId="{6FFDAFB7-E574-4E22-853B-948C85AC109D}" type="sibTrans" cxnId="{57E0BB4C-1EA3-4086-953E-A997D79A5A88}">
      <dgm:prSet/>
      <dgm:spPr/>
      <dgm:t>
        <a:bodyPr/>
        <a:lstStyle/>
        <a:p>
          <a:endParaRPr lang="es-CO" sz="2000"/>
        </a:p>
      </dgm:t>
    </dgm:pt>
    <dgm:pt modelId="{4DA7645D-54EE-4B87-BB27-AB9D4116D4CF}">
      <dgm:prSet custT="1"/>
      <dgm:spPr/>
      <dgm:t>
        <a:bodyPr/>
        <a:lstStyle/>
        <a:p>
          <a:r>
            <a:rPr lang="es-CO" sz="1100" dirty="0" err="1" smtClean="0"/>
            <a:t>Rainy</a:t>
          </a:r>
          <a:endParaRPr lang="es-CO" sz="1100" dirty="0"/>
        </a:p>
      </dgm:t>
    </dgm:pt>
    <dgm:pt modelId="{7FBA46EB-BF90-4AFE-BD88-80A1320F0C7D}" type="parTrans" cxnId="{0338B79D-57BE-4B0A-80CF-8AF8B6CFD6F4}">
      <dgm:prSet/>
      <dgm:spPr/>
      <dgm:t>
        <a:bodyPr/>
        <a:lstStyle/>
        <a:p>
          <a:endParaRPr lang="es-CO" sz="2000"/>
        </a:p>
      </dgm:t>
    </dgm:pt>
    <dgm:pt modelId="{D47F7698-CCE8-4786-A31C-9D456EAF1ECE}" type="sibTrans" cxnId="{0338B79D-57BE-4B0A-80CF-8AF8B6CFD6F4}">
      <dgm:prSet/>
      <dgm:spPr/>
      <dgm:t>
        <a:bodyPr/>
        <a:lstStyle/>
        <a:p>
          <a:endParaRPr lang="es-CO" sz="2000"/>
        </a:p>
      </dgm:t>
    </dgm:pt>
    <dgm:pt modelId="{B49B51A6-322E-44AC-A4D2-D51D973CEE45}">
      <dgm:prSet custT="1"/>
      <dgm:spPr/>
      <dgm:t>
        <a:bodyPr/>
        <a:lstStyle/>
        <a:p>
          <a:r>
            <a:rPr lang="es-CO" sz="1100" dirty="0" err="1" smtClean="0"/>
            <a:t>Complex</a:t>
          </a:r>
          <a:r>
            <a:rPr lang="es-CO" sz="1100" dirty="0" smtClean="0"/>
            <a:t> </a:t>
          </a:r>
          <a:r>
            <a:rPr lang="es-CO" sz="1100" dirty="0" err="1" smtClean="0"/>
            <a:t>geomorphology</a:t>
          </a:r>
          <a:endParaRPr lang="es-CO" sz="1100" dirty="0"/>
        </a:p>
      </dgm:t>
    </dgm:pt>
    <dgm:pt modelId="{5DDAFE05-7EC2-4130-8814-53E38ED80EC3}" type="parTrans" cxnId="{B9808594-95FC-430D-A6DF-2E1617BAF772}">
      <dgm:prSet/>
      <dgm:spPr/>
      <dgm:t>
        <a:bodyPr/>
        <a:lstStyle/>
        <a:p>
          <a:endParaRPr lang="es-CO" sz="2000"/>
        </a:p>
      </dgm:t>
    </dgm:pt>
    <dgm:pt modelId="{045BE2C3-EFF4-4FA4-B125-CCB56D733562}" type="sibTrans" cxnId="{B9808594-95FC-430D-A6DF-2E1617BAF772}">
      <dgm:prSet/>
      <dgm:spPr/>
      <dgm:t>
        <a:bodyPr/>
        <a:lstStyle/>
        <a:p>
          <a:endParaRPr lang="es-CO" sz="2000"/>
        </a:p>
      </dgm:t>
    </dgm:pt>
    <dgm:pt modelId="{E46C20C8-91B7-4CB1-B489-A17BF263A03D}">
      <dgm:prSet custT="1"/>
      <dgm:spPr/>
      <dgm:t>
        <a:bodyPr/>
        <a:lstStyle/>
        <a:p>
          <a:r>
            <a:rPr lang="es-CO" sz="1100" dirty="0" err="1" smtClean="0"/>
            <a:t>Biogeographic</a:t>
          </a:r>
          <a:r>
            <a:rPr lang="es-CO" sz="1100" dirty="0" smtClean="0"/>
            <a:t> </a:t>
          </a:r>
          <a:r>
            <a:rPr lang="es-CO" sz="1100" dirty="0" err="1" smtClean="0"/>
            <a:t>history</a:t>
          </a:r>
          <a:endParaRPr lang="es-CO" sz="1100" dirty="0"/>
        </a:p>
      </dgm:t>
    </dgm:pt>
    <dgm:pt modelId="{627C7FD1-2803-4B8F-922E-CC6F3FD111FA}" type="parTrans" cxnId="{44F685D1-5671-4EB8-9CD2-30F1F6CB4F0A}">
      <dgm:prSet/>
      <dgm:spPr/>
      <dgm:t>
        <a:bodyPr/>
        <a:lstStyle/>
        <a:p>
          <a:endParaRPr lang="es-CO" sz="2000"/>
        </a:p>
      </dgm:t>
    </dgm:pt>
    <dgm:pt modelId="{B21E05C2-F2F5-46A8-9CE8-99521918830F}" type="sibTrans" cxnId="{44F685D1-5671-4EB8-9CD2-30F1F6CB4F0A}">
      <dgm:prSet/>
      <dgm:spPr/>
      <dgm:t>
        <a:bodyPr/>
        <a:lstStyle/>
        <a:p>
          <a:endParaRPr lang="es-CO" sz="2000"/>
        </a:p>
      </dgm:t>
    </dgm:pt>
    <dgm:pt modelId="{C7D44860-7534-4D49-B5E7-109354563AF3}">
      <dgm:prSet custT="1"/>
      <dgm:spPr/>
      <dgm:t>
        <a:bodyPr/>
        <a:lstStyle/>
        <a:p>
          <a:endParaRPr lang="es-CO" sz="1800" dirty="0"/>
        </a:p>
      </dgm:t>
    </dgm:pt>
    <dgm:pt modelId="{9EF60DB8-BBA8-4AE1-BE89-B6F05A946B57}" type="parTrans" cxnId="{2437EAE0-0D18-483C-A258-48059D527358}">
      <dgm:prSet/>
      <dgm:spPr/>
      <dgm:t>
        <a:bodyPr/>
        <a:lstStyle/>
        <a:p>
          <a:endParaRPr lang="es-CO" sz="2000"/>
        </a:p>
      </dgm:t>
    </dgm:pt>
    <dgm:pt modelId="{604B513B-6B33-4A2E-B7BB-64F66FED6A86}" type="sibTrans" cxnId="{2437EAE0-0D18-483C-A258-48059D527358}">
      <dgm:prSet/>
      <dgm:spPr/>
      <dgm:t>
        <a:bodyPr/>
        <a:lstStyle/>
        <a:p>
          <a:endParaRPr lang="es-CO" sz="2000"/>
        </a:p>
      </dgm:t>
    </dgm:pt>
    <dgm:pt modelId="{BE3F3DEC-8D64-4D99-9C14-A7C78F4CE95A}" type="pres">
      <dgm:prSet presAssocID="{97BB1026-5345-4C29-80AE-ED5D5B03D227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D5284BC2-2217-474E-8BF1-23DDD63DDD5D}" type="pres">
      <dgm:prSet presAssocID="{2763B792-0D68-4C31-9455-4D4193252322}" presName="picture_1" presStyleLbl="bgImgPlace1" presStyleIdx="0" presStyleCnt="1" custScaleX="51500" custScaleY="39636" custLinFactNeighborX="-41809" custLinFactNeighborY="27340"/>
      <dgm:spPr/>
      <dgm:t>
        <a:bodyPr/>
        <a:lstStyle/>
        <a:p>
          <a:endParaRPr lang="es-CO"/>
        </a:p>
      </dgm:t>
    </dgm:pt>
    <dgm:pt modelId="{833479FF-7615-4FA4-8CDD-DD9FF816C724}" type="pres">
      <dgm:prSet presAssocID="{6CCD94CE-7837-4E43-A6B4-E43610C7980C}" presName="text_1" presStyleLbl="node1" presStyleIdx="0" presStyleCnt="0" custScaleX="40507" custScaleY="30254" custLinFactNeighborX="29091" custLinFactNeighborY="211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F3715C-88CC-4E54-A837-C90BB0339BDF}" type="pres">
      <dgm:prSet presAssocID="{97BB1026-5345-4C29-80AE-ED5D5B03D227}" presName="linV" presStyleCnt="0"/>
      <dgm:spPr/>
    </dgm:pt>
    <dgm:pt modelId="{3128D8ED-DE54-4EA7-817C-EEB48853928A}" type="pres">
      <dgm:prSet presAssocID="{C7D44860-7534-4D49-B5E7-109354563AF3}" presName="pair" presStyleCnt="0"/>
      <dgm:spPr/>
    </dgm:pt>
    <dgm:pt modelId="{E89FBE51-B254-42E9-B32B-8BE02291489C}" type="pres">
      <dgm:prSet presAssocID="{C7D44860-7534-4D49-B5E7-109354563AF3}" presName="spaceH" presStyleLbl="node1" presStyleIdx="0" presStyleCnt="0"/>
      <dgm:spPr/>
    </dgm:pt>
    <dgm:pt modelId="{5095FC44-9564-42B5-8FC0-8107F479C02B}" type="pres">
      <dgm:prSet presAssocID="{C7D44860-7534-4D49-B5E7-109354563AF3}" presName="desPictures" presStyleLbl="alignImgPlace1" presStyleIdx="0" presStyleCnt="2" custScaleX="128532" custScaleY="134690" custLinFactNeighborX="-97841" custLinFactNeighborY="797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6B5AE01-2180-4D17-96E7-627D51803E14}" type="pres">
      <dgm:prSet presAssocID="{C7D44860-7534-4D49-B5E7-109354563AF3}" presName="desTextWrapper" presStyleCnt="0"/>
      <dgm:spPr/>
    </dgm:pt>
    <dgm:pt modelId="{CDC143D5-A326-43FE-9C3D-0E72E954ED86}" type="pres">
      <dgm:prSet presAssocID="{C7D44860-7534-4D49-B5E7-109354563AF3}" presName="desText" presStyleLbl="revTx" presStyleIdx="0" presStyleCnt="2" custScaleX="199616" custLinFactX="-9118" custLinFactNeighborX="-100000" custLinFactNeighborY="928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1B1195-E3AB-4A19-B6DF-182011A2F950}" type="pres">
      <dgm:prSet presAssocID="{604B513B-6B33-4A2E-B7BB-64F66FED6A86}" presName="spaceV" presStyleCnt="0"/>
      <dgm:spPr/>
    </dgm:pt>
    <dgm:pt modelId="{B07EDB9F-5FA3-4667-8CBC-32D432D79359}" type="pres">
      <dgm:prSet presAssocID="{DDA3BB37-69B6-49D0-BC65-A4AF10DEFE0A}" presName="pair" presStyleCnt="0"/>
      <dgm:spPr/>
    </dgm:pt>
    <dgm:pt modelId="{D3BE47C9-EDE8-4FC5-AA4C-314BF3A1871C}" type="pres">
      <dgm:prSet presAssocID="{DDA3BB37-69B6-49D0-BC65-A4AF10DEFE0A}" presName="spaceH" presStyleLbl="node1" presStyleIdx="0" presStyleCnt="0"/>
      <dgm:spPr/>
    </dgm:pt>
    <dgm:pt modelId="{3D1A656F-7673-4D4E-8F6E-CFF461AB57CB}" type="pres">
      <dgm:prSet presAssocID="{DDA3BB37-69B6-49D0-BC65-A4AF10DEFE0A}" presName="desPictures" presStyleLbl="alignImgPlace1" presStyleIdx="1" presStyleCnt="2" custLinFactY="-94459" custLinFactNeighborX="-17713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092FD7D-5CF2-46CF-87CD-4869898EA949}" type="pres">
      <dgm:prSet presAssocID="{DDA3BB37-69B6-49D0-BC65-A4AF10DEFE0A}" presName="desTextWrapper" presStyleCnt="0"/>
      <dgm:spPr/>
    </dgm:pt>
    <dgm:pt modelId="{AA1B8926-681F-487E-8ACB-3A762990EADA}" type="pres">
      <dgm:prSet presAssocID="{DDA3BB37-69B6-49D0-BC65-A4AF10DEFE0A}" presName="desText" presStyleLbl="revTx" presStyleIdx="1" presStyleCnt="2" custScaleX="136399" custLinFactY="-89491" custLinFactNeighborX="-25683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E23FCC-1CC1-44D5-9705-31FDA9B52514}" type="pres">
      <dgm:prSet presAssocID="{97BB1026-5345-4C29-80AE-ED5D5B03D227}" presName="maxNode" presStyleCnt="0"/>
      <dgm:spPr/>
    </dgm:pt>
    <dgm:pt modelId="{758DEBB2-1A8B-4505-88BA-4F9DBF4DA1EB}" type="pres">
      <dgm:prSet presAssocID="{97BB1026-5345-4C29-80AE-ED5D5B03D227}" presName="Name33" presStyleCnt="0"/>
      <dgm:spPr/>
    </dgm:pt>
  </dgm:ptLst>
  <dgm:cxnLst>
    <dgm:cxn modelId="{3AA505CD-83EB-46B6-BA41-F1C04C84923E}" type="presOf" srcId="{C7D44860-7534-4D49-B5E7-109354563AF3}" destId="{CDC143D5-A326-43FE-9C3D-0E72E954ED86}" srcOrd="0" destOrd="0" presId="urn:microsoft.com/office/officeart/2008/layout/AccentedPicture"/>
    <dgm:cxn modelId="{E628272E-93A5-46C7-810E-0FB26E048FA4}" type="presOf" srcId="{97BB1026-5345-4C29-80AE-ED5D5B03D227}" destId="{BE3F3DEC-8D64-4D99-9C14-A7C78F4CE95A}" srcOrd="0" destOrd="0" presId="urn:microsoft.com/office/officeart/2008/layout/AccentedPicture"/>
    <dgm:cxn modelId="{0BEB38D7-B3B6-4CDD-885D-9C401A16894D}" type="presOf" srcId="{4DA7645D-54EE-4B87-BB27-AB9D4116D4CF}" destId="{CDC143D5-A326-43FE-9C3D-0E72E954ED86}" srcOrd="0" destOrd="2" presId="urn:microsoft.com/office/officeart/2008/layout/AccentedPicture"/>
    <dgm:cxn modelId="{41E12C14-3D23-4780-BB81-47A692C7E2C6}" srcId="{97BB1026-5345-4C29-80AE-ED5D5B03D227}" destId="{6CCD94CE-7837-4E43-A6B4-E43610C7980C}" srcOrd="0" destOrd="0" parTransId="{B647F4B7-90DF-41F6-9F7F-BAD1435E324C}" sibTransId="{2763B792-0D68-4C31-9455-4D4193252322}"/>
    <dgm:cxn modelId="{7141059A-BE70-476E-8559-F4C0F312BDC8}" type="presOf" srcId="{6CCD94CE-7837-4E43-A6B4-E43610C7980C}" destId="{833479FF-7615-4FA4-8CDD-DD9FF816C724}" srcOrd="0" destOrd="0" presId="urn:microsoft.com/office/officeart/2008/layout/AccentedPicture"/>
    <dgm:cxn modelId="{57E0BB4C-1EA3-4086-953E-A997D79A5A88}" srcId="{97BB1026-5345-4C29-80AE-ED5D5B03D227}" destId="{DDA3BB37-69B6-49D0-BC65-A4AF10DEFE0A}" srcOrd="2" destOrd="0" parTransId="{D3C0550E-9BF0-49CD-8D80-E2362B1FCAC9}" sibTransId="{6FFDAFB7-E574-4E22-853B-948C85AC109D}"/>
    <dgm:cxn modelId="{B9808594-95FC-430D-A6DF-2E1617BAF772}" srcId="{C7D44860-7534-4D49-B5E7-109354563AF3}" destId="{B49B51A6-322E-44AC-A4D2-D51D973CEE45}" srcOrd="2" destOrd="0" parTransId="{5DDAFE05-7EC2-4130-8814-53E38ED80EC3}" sibTransId="{045BE2C3-EFF4-4FA4-B125-CCB56D733562}"/>
    <dgm:cxn modelId="{2437EAE0-0D18-483C-A258-48059D527358}" srcId="{97BB1026-5345-4C29-80AE-ED5D5B03D227}" destId="{C7D44860-7534-4D49-B5E7-109354563AF3}" srcOrd="1" destOrd="0" parTransId="{9EF60DB8-BBA8-4AE1-BE89-B6F05A946B57}" sibTransId="{604B513B-6B33-4A2E-B7BB-64F66FED6A86}"/>
    <dgm:cxn modelId="{6ECE9F3F-BFC8-4A7A-99C1-6EF8C328191D}" srcId="{C7D44860-7534-4D49-B5E7-109354563AF3}" destId="{5A4745B1-2BFF-42A2-A797-765D39436BCD}" srcOrd="0" destOrd="0" parTransId="{1658B526-AA67-41D7-B91F-7D3D402F9F6F}" sibTransId="{E641794B-4EB5-4D0A-A149-91B8205FEA4B}"/>
    <dgm:cxn modelId="{AA36CA22-5C3B-4E2F-9A29-9A0DE64D7C46}" type="presOf" srcId="{2763B792-0D68-4C31-9455-4D4193252322}" destId="{D5284BC2-2217-474E-8BF1-23DDD63DDD5D}" srcOrd="0" destOrd="0" presId="urn:microsoft.com/office/officeart/2008/layout/AccentedPicture"/>
    <dgm:cxn modelId="{0338B79D-57BE-4B0A-80CF-8AF8B6CFD6F4}" srcId="{C7D44860-7534-4D49-B5E7-109354563AF3}" destId="{4DA7645D-54EE-4B87-BB27-AB9D4116D4CF}" srcOrd="1" destOrd="0" parTransId="{7FBA46EB-BF90-4AFE-BD88-80A1320F0C7D}" sibTransId="{D47F7698-CCE8-4786-A31C-9D456EAF1ECE}"/>
    <dgm:cxn modelId="{10822BA0-C1F4-405E-AEE6-4AC3423AB9B2}" type="presOf" srcId="{B49B51A6-322E-44AC-A4D2-D51D973CEE45}" destId="{CDC143D5-A326-43FE-9C3D-0E72E954ED86}" srcOrd="0" destOrd="3" presId="urn:microsoft.com/office/officeart/2008/layout/AccentedPicture"/>
    <dgm:cxn modelId="{776859C1-F4FE-4203-BF5A-50B61C3C1B19}" type="presOf" srcId="{DDA3BB37-69B6-49D0-BC65-A4AF10DEFE0A}" destId="{AA1B8926-681F-487E-8ACB-3A762990EADA}" srcOrd="0" destOrd="0" presId="urn:microsoft.com/office/officeart/2008/layout/AccentedPicture"/>
    <dgm:cxn modelId="{44F685D1-5671-4EB8-9CD2-30F1F6CB4F0A}" srcId="{C7D44860-7534-4D49-B5E7-109354563AF3}" destId="{E46C20C8-91B7-4CB1-B489-A17BF263A03D}" srcOrd="3" destOrd="0" parTransId="{627C7FD1-2803-4B8F-922E-CC6F3FD111FA}" sibTransId="{B21E05C2-F2F5-46A8-9CE8-99521918830F}"/>
    <dgm:cxn modelId="{A63D9A8F-5DCB-4C16-943D-C01E1CF9ECD7}" type="presOf" srcId="{5A4745B1-2BFF-42A2-A797-765D39436BCD}" destId="{CDC143D5-A326-43FE-9C3D-0E72E954ED86}" srcOrd="0" destOrd="1" presId="urn:microsoft.com/office/officeart/2008/layout/AccentedPicture"/>
    <dgm:cxn modelId="{07E3657B-9E33-4075-99F2-4ECFFF886F1E}" type="presOf" srcId="{E46C20C8-91B7-4CB1-B489-A17BF263A03D}" destId="{CDC143D5-A326-43FE-9C3D-0E72E954ED86}" srcOrd="0" destOrd="4" presId="urn:microsoft.com/office/officeart/2008/layout/AccentedPicture"/>
    <dgm:cxn modelId="{5CE7BFBD-2729-4B62-AF6B-1682A206E280}" type="presParOf" srcId="{BE3F3DEC-8D64-4D99-9C14-A7C78F4CE95A}" destId="{D5284BC2-2217-474E-8BF1-23DDD63DDD5D}" srcOrd="0" destOrd="0" presId="urn:microsoft.com/office/officeart/2008/layout/AccentedPicture"/>
    <dgm:cxn modelId="{D487458E-22F8-4246-91FB-2FABEAAB6B09}" type="presParOf" srcId="{BE3F3DEC-8D64-4D99-9C14-A7C78F4CE95A}" destId="{833479FF-7615-4FA4-8CDD-DD9FF816C724}" srcOrd="1" destOrd="0" presId="urn:microsoft.com/office/officeart/2008/layout/AccentedPicture"/>
    <dgm:cxn modelId="{64AA29E7-3252-4044-8A81-5260A9CD2811}" type="presParOf" srcId="{BE3F3DEC-8D64-4D99-9C14-A7C78F4CE95A}" destId="{62F3715C-88CC-4E54-A837-C90BB0339BDF}" srcOrd="2" destOrd="0" presId="urn:microsoft.com/office/officeart/2008/layout/AccentedPicture"/>
    <dgm:cxn modelId="{F8912A1A-64C8-442F-9736-054FEA698249}" type="presParOf" srcId="{62F3715C-88CC-4E54-A837-C90BB0339BDF}" destId="{3128D8ED-DE54-4EA7-817C-EEB48853928A}" srcOrd="0" destOrd="0" presId="urn:microsoft.com/office/officeart/2008/layout/AccentedPicture"/>
    <dgm:cxn modelId="{6778BBEB-7798-4743-9DBE-1DB9CD9CBE87}" type="presParOf" srcId="{3128D8ED-DE54-4EA7-817C-EEB48853928A}" destId="{E89FBE51-B254-42E9-B32B-8BE02291489C}" srcOrd="0" destOrd="0" presId="urn:microsoft.com/office/officeart/2008/layout/AccentedPicture"/>
    <dgm:cxn modelId="{FE932DC7-E603-48E7-B214-1FAEFB606EE1}" type="presParOf" srcId="{3128D8ED-DE54-4EA7-817C-EEB48853928A}" destId="{5095FC44-9564-42B5-8FC0-8107F479C02B}" srcOrd="1" destOrd="0" presId="urn:microsoft.com/office/officeart/2008/layout/AccentedPicture"/>
    <dgm:cxn modelId="{6B200526-5A33-4714-A230-D8DF0F993061}" type="presParOf" srcId="{3128D8ED-DE54-4EA7-817C-EEB48853928A}" destId="{16B5AE01-2180-4D17-96E7-627D51803E14}" srcOrd="2" destOrd="0" presId="urn:microsoft.com/office/officeart/2008/layout/AccentedPicture"/>
    <dgm:cxn modelId="{BEAC86F0-3A08-4D85-886C-4422DDEB745E}" type="presParOf" srcId="{16B5AE01-2180-4D17-96E7-627D51803E14}" destId="{CDC143D5-A326-43FE-9C3D-0E72E954ED86}" srcOrd="0" destOrd="0" presId="urn:microsoft.com/office/officeart/2008/layout/AccentedPicture"/>
    <dgm:cxn modelId="{2EFF62F5-FB71-427B-B300-C2A1938B734C}" type="presParOf" srcId="{62F3715C-88CC-4E54-A837-C90BB0339BDF}" destId="{AF1B1195-E3AB-4A19-B6DF-182011A2F950}" srcOrd="1" destOrd="0" presId="urn:microsoft.com/office/officeart/2008/layout/AccentedPicture"/>
    <dgm:cxn modelId="{1A270D0B-77DE-439E-AFF3-471AE80470F8}" type="presParOf" srcId="{62F3715C-88CC-4E54-A837-C90BB0339BDF}" destId="{B07EDB9F-5FA3-4667-8CBC-32D432D79359}" srcOrd="2" destOrd="0" presId="urn:microsoft.com/office/officeart/2008/layout/AccentedPicture"/>
    <dgm:cxn modelId="{9217F44D-B8B0-46C3-95EE-6F0270BDA73C}" type="presParOf" srcId="{B07EDB9F-5FA3-4667-8CBC-32D432D79359}" destId="{D3BE47C9-EDE8-4FC5-AA4C-314BF3A1871C}" srcOrd="0" destOrd="0" presId="urn:microsoft.com/office/officeart/2008/layout/AccentedPicture"/>
    <dgm:cxn modelId="{F9194272-5395-478F-B16B-3CABFC0B2483}" type="presParOf" srcId="{B07EDB9F-5FA3-4667-8CBC-32D432D79359}" destId="{3D1A656F-7673-4D4E-8F6E-CFF461AB57CB}" srcOrd="1" destOrd="0" presId="urn:microsoft.com/office/officeart/2008/layout/AccentedPicture"/>
    <dgm:cxn modelId="{CC4FD831-0586-49A3-B82F-1B5CBBB9D0AF}" type="presParOf" srcId="{B07EDB9F-5FA3-4667-8CBC-32D432D79359}" destId="{7092FD7D-5CF2-46CF-87CD-4869898EA949}" srcOrd="2" destOrd="0" presId="urn:microsoft.com/office/officeart/2008/layout/AccentedPicture"/>
    <dgm:cxn modelId="{F3548A2C-CA4E-4115-897C-CF868709F674}" type="presParOf" srcId="{7092FD7D-5CF2-46CF-87CD-4869898EA949}" destId="{AA1B8926-681F-487E-8ACB-3A762990EADA}" srcOrd="0" destOrd="0" presId="urn:microsoft.com/office/officeart/2008/layout/AccentedPicture"/>
    <dgm:cxn modelId="{2CF2F6CF-E2F8-4C13-BA51-B6C96DFC35B9}" type="presParOf" srcId="{BE3F3DEC-8D64-4D99-9C14-A7C78F4CE95A}" destId="{38E23FCC-1CC1-44D5-9705-31FDA9B52514}" srcOrd="3" destOrd="0" presId="urn:microsoft.com/office/officeart/2008/layout/AccentedPicture"/>
    <dgm:cxn modelId="{E58433FB-06B6-4809-B7D8-9E8E39150EEA}" type="presParOf" srcId="{38E23FCC-1CC1-44D5-9705-31FDA9B52514}" destId="{758DEBB2-1A8B-4505-88BA-4F9DBF4DA1E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84BC2-2217-474E-8BF1-23DDD63DDD5D}">
      <dsp:nvSpPr>
        <dsp:cNvPr id="0" name=""/>
        <dsp:cNvSpPr/>
      </dsp:nvSpPr>
      <dsp:spPr>
        <a:xfrm>
          <a:off x="0" y="4181586"/>
          <a:ext cx="2167458" cy="212773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3479FF-7615-4FA4-8CDD-DD9FF816C724}">
      <dsp:nvSpPr>
        <dsp:cNvPr id="0" name=""/>
        <dsp:cNvSpPr/>
      </dsp:nvSpPr>
      <dsp:spPr>
        <a:xfrm>
          <a:off x="2091083" y="5009716"/>
          <a:ext cx="1312696" cy="97445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Less than 0.8% of the land of the planet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091083" y="5009716"/>
        <a:ext cx="1312696" cy="974454"/>
      </dsp:txXfrm>
    </dsp:sp>
    <dsp:sp modelId="{5095FC44-9564-42B5-8FC0-8107F479C02B}">
      <dsp:nvSpPr>
        <dsp:cNvPr id="0" name=""/>
        <dsp:cNvSpPr/>
      </dsp:nvSpPr>
      <dsp:spPr>
        <a:xfrm>
          <a:off x="1875071" y="2161390"/>
          <a:ext cx="1862955" cy="19522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C143D5-A326-43FE-9C3D-0E72E954ED86}">
      <dsp:nvSpPr>
        <dsp:cNvPr id="0" name=""/>
        <dsp:cNvSpPr/>
      </dsp:nvSpPr>
      <dsp:spPr>
        <a:xfrm>
          <a:off x="3751029" y="2603083"/>
          <a:ext cx="2192198" cy="1449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err="1" smtClean="0"/>
            <a:t>Equatorial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err="1" smtClean="0"/>
            <a:t>Rainy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err="1" smtClean="0"/>
            <a:t>Complex</a:t>
          </a:r>
          <a:r>
            <a:rPr lang="es-CO" sz="1100" kern="1200" dirty="0" smtClean="0"/>
            <a:t> </a:t>
          </a:r>
          <a:r>
            <a:rPr lang="es-CO" sz="1100" kern="1200" dirty="0" err="1" smtClean="0"/>
            <a:t>geomorphology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err="1" smtClean="0"/>
            <a:t>Biogeographic</a:t>
          </a:r>
          <a:r>
            <a:rPr lang="es-CO" sz="1100" kern="1200" dirty="0" smtClean="0"/>
            <a:t> </a:t>
          </a:r>
          <a:r>
            <a:rPr lang="es-CO" sz="1100" kern="1200" dirty="0" err="1" smtClean="0"/>
            <a:t>history</a:t>
          </a:r>
          <a:endParaRPr lang="es-CO" sz="1100" kern="1200" dirty="0"/>
        </a:p>
      </dsp:txBody>
      <dsp:txXfrm>
        <a:off x="3751029" y="2603083"/>
        <a:ext cx="2192198" cy="1449409"/>
      </dsp:txXfrm>
    </dsp:sp>
    <dsp:sp modelId="{3D1A656F-7673-4D4E-8F6E-CFF461AB57CB}">
      <dsp:nvSpPr>
        <dsp:cNvPr id="0" name=""/>
        <dsp:cNvSpPr/>
      </dsp:nvSpPr>
      <dsp:spPr>
        <a:xfrm>
          <a:off x="3243228" y="399936"/>
          <a:ext cx="1449409" cy="14494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1B8926-681F-487E-8ACB-3A762990EADA}">
      <dsp:nvSpPr>
        <dsp:cNvPr id="0" name=""/>
        <dsp:cNvSpPr/>
      </dsp:nvSpPr>
      <dsp:spPr>
        <a:xfrm>
          <a:off x="4667319" y="471943"/>
          <a:ext cx="1497944" cy="1449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Around 10% of the living species of the planet</a:t>
          </a:r>
          <a:endParaRPr lang="es-CO" sz="1400" kern="1200" dirty="0"/>
        </a:p>
      </dsp:txBody>
      <dsp:txXfrm>
        <a:off x="4667319" y="471943"/>
        <a:ext cx="1497944" cy="1449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9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2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0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68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45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7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98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93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80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34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8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AD6A-A940-4B2C-84CA-6453BB393BBE}" type="datetimeFigureOut">
              <a:rPr lang="es-CO" smtClean="0"/>
              <a:t>11/12/2015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3ADF-5E87-44F2-A724-3E2EAF73B6F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733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68144" y="6453336"/>
            <a:ext cx="3275856" cy="404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2400" dirty="0" smtClean="0"/>
              <a:t>Juan Ricardo Gómez</a:t>
            </a:r>
            <a:endParaRPr lang="es-CO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4574" y="116632"/>
            <a:ext cx="9176058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Colombian Biodiversity</a:t>
            </a:r>
            <a:endParaRPr lang="es-CO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8" y="5437191"/>
            <a:ext cx="9180512" cy="61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" y="1337360"/>
            <a:ext cx="9261596" cy="395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7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" y="-29681"/>
            <a:ext cx="3228097" cy="3692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7" y="701198"/>
            <a:ext cx="2148372" cy="2918084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5822424"/>
              </p:ext>
            </p:extLst>
          </p:nvPr>
        </p:nvGraphicFramePr>
        <p:xfrm>
          <a:off x="1986420" y="0"/>
          <a:ext cx="715758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39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951">
            <a:off x="252098" y="136352"/>
            <a:ext cx="966778" cy="126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9" y="3394710"/>
            <a:ext cx="892224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40510" y="6309320"/>
            <a:ext cx="5094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/>
              <a:t>www.humboldt.org.co/download/INSEB_2006-2007.pdf</a:t>
            </a:r>
            <a:endParaRPr lang="es-CO" sz="1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1728192" cy="21179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r="7228"/>
          <a:stretch/>
        </p:blipFill>
        <p:spPr>
          <a:xfrm>
            <a:off x="7094506" y="1268760"/>
            <a:ext cx="1938615" cy="210079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r="35478"/>
          <a:stretch/>
        </p:blipFill>
        <p:spPr>
          <a:xfrm>
            <a:off x="3851920" y="1268760"/>
            <a:ext cx="1583343" cy="212595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2" r="10377"/>
          <a:stretch/>
        </p:blipFill>
        <p:spPr>
          <a:xfrm flipH="1">
            <a:off x="2102043" y="1268760"/>
            <a:ext cx="1701623" cy="210079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82"/>
          <a:stretch/>
        </p:blipFill>
        <p:spPr>
          <a:xfrm>
            <a:off x="5652120" y="1268760"/>
            <a:ext cx="1268146" cy="2131670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431540" y="4198228"/>
            <a:ext cx="1368152" cy="504056"/>
          </a:xfrm>
          <a:prstGeom prst="ellipse">
            <a:avLst/>
          </a:prstGeom>
          <a:solidFill>
            <a:srgbClr val="FD20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5746972" y="3679108"/>
            <a:ext cx="1368152" cy="504056"/>
          </a:xfrm>
          <a:prstGeom prst="ellipse">
            <a:avLst/>
          </a:prstGeom>
          <a:solidFill>
            <a:srgbClr val="FD20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4067111" y="4702284"/>
            <a:ext cx="1368152" cy="504056"/>
          </a:xfrm>
          <a:prstGeom prst="ellipse">
            <a:avLst/>
          </a:prstGeom>
          <a:solidFill>
            <a:srgbClr val="FD20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2296364" y="3694172"/>
            <a:ext cx="1368152" cy="504056"/>
          </a:xfrm>
          <a:prstGeom prst="ellipse">
            <a:avLst/>
          </a:prstGeom>
          <a:solidFill>
            <a:srgbClr val="FD20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Elipse"/>
          <p:cNvSpPr/>
          <p:nvPr/>
        </p:nvSpPr>
        <p:spPr>
          <a:xfrm>
            <a:off x="7452320" y="5661248"/>
            <a:ext cx="1368152" cy="504056"/>
          </a:xfrm>
          <a:prstGeom prst="ellipse">
            <a:avLst/>
          </a:prstGeom>
          <a:solidFill>
            <a:srgbClr val="FD20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65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5"/>
            <a:ext cx="4627395" cy="62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" y="3933056"/>
            <a:ext cx="8958521" cy="24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534150"/>
            <a:ext cx="50974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4343" y="4448835"/>
            <a:ext cx="1547337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dirty="0" err="1" smtClean="0">
                <a:latin typeface="Arial Narrow" pitchFamily="34" charset="0"/>
              </a:rPr>
              <a:t>Fresh</a:t>
            </a:r>
            <a:r>
              <a:rPr lang="es-CO" sz="1600" dirty="0" smtClean="0">
                <a:latin typeface="Arial Narrow" pitchFamily="34" charset="0"/>
              </a:rPr>
              <a:t> </a:t>
            </a:r>
            <a:r>
              <a:rPr lang="es-CO" sz="1600" dirty="0" err="1" smtClean="0">
                <a:latin typeface="Arial Narrow" pitchFamily="34" charset="0"/>
              </a:rPr>
              <a:t>water</a:t>
            </a:r>
            <a:r>
              <a:rPr lang="es-CO" sz="1600" dirty="0" smtClean="0">
                <a:latin typeface="Arial Narrow" pitchFamily="34" charset="0"/>
              </a:rPr>
              <a:t> </a:t>
            </a:r>
            <a:r>
              <a:rPr lang="es-CO" sz="1600" dirty="0" err="1" smtClean="0">
                <a:latin typeface="Arial Narrow" pitchFamily="34" charset="0"/>
              </a:rPr>
              <a:t>fish</a:t>
            </a:r>
            <a:endParaRPr lang="es-CO" sz="1600" dirty="0" smtClean="0">
              <a:latin typeface="Arial Narrow" pitchFamily="34" charset="0"/>
            </a:endParaRPr>
          </a:p>
          <a:p>
            <a:pPr algn="r"/>
            <a:r>
              <a:rPr lang="es-CO" sz="1600" dirty="0" err="1" smtClean="0">
                <a:latin typeface="Arial Narrow" pitchFamily="34" charset="0"/>
              </a:rPr>
              <a:t>Birds</a:t>
            </a:r>
            <a:endParaRPr lang="es-CO" sz="1600" dirty="0" smtClean="0">
              <a:latin typeface="Arial Narrow" pitchFamily="34" charset="0"/>
            </a:endParaRPr>
          </a:p>
          <a:p>
            <a:pPr algn="r"/>
            <a:r>
              <a:rPr lang="es-CO" sz="1600" dirty="0" err="1" smtClean="0">
                <a:latin typeface="Arial Narrow" pitchFamily="34" charset="0"/>
              </a:rPr>
              <a:t>Anphibians</a:t>
            </a:r>
            <a:endParaRPr lang="es-CO" sz="1600" dirty="0" smtClean="0">
              <a:latin typeface="Arial Narrow" pitchFamily="34" charset="0"/>
            </a:endParaRPr>
          </a:p>
          <a:p>
            <a:pPr algn="r"/>
            <a:r>
              <a:rPr lang="es-CO" sz="1600" dirty="0" err="1" smtClean="0">
                <a:latin typeface="Arial Narrow" pitchFamily="34" charset="0"/>
              </a:rPr>
              <a:t>Mammals</a:t>
            </a:r>
            <a:endParaRPr lang="es-CO" sz="1600" dirty="0" smtClean="0">
              <a:latin typeface="Arial Narrow" pitchFamily="34" charset="0"/>
            </a:endParaRPr>
          </a:p>
          <a:p>
            <a:pPr algn="r"/>
            <a:r>
              <a:rPr lang="es-CO" sz="1600" dirty="0" smtClean="0">
                <a:latin typeface="Arial Narrow" pitchFamily="34" charset="0"/>
              </a:rPr>
              <a:t>Reptiles</a:t>
            </a:r>
          </a:p>
          <a:p>
            <a:pPr algn="r"/>
            <a:r>
              <a:rPr lang="es-CO" sz="1600" dirty="0" err="1" smtClean="0">
                <a:latin typeface="Arial Narrow" pitchFamily="34" charset="0"/>
              </a:rPr>
              <a:t>Plants</a:t>
            </a:r>
            <a:endParaRPr lang="es-CO" sz="1600" dirty="0" smtClean="0">
              <a:latin typeface="Arial Narrow" pitchFamily="34" charset="0"/>
            </a:endParaRPr>
          </a:p>
          <a:p>
            <a:pPr algn="r"/>
            <a:r>
              <a:rPr lang="es-CO" sz="1600" dirty="0" smtClean="0">
                <a:latin typeface="Arial Narrow" pitchFamily="34" charset="0"/>
              </a:rPr>
              <a:t>Total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144"/>
            <a:ext cx="2958125" cy="401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strella de 5 puntas"/>
          <p:cNvSpPr/>
          <p:nvPr/>
        </p:nvSpPr>
        <p:spPr>
          <a:xfrm>
            <a:off x="6521254" y="461049"/>
            <a:ext cx="387540" cy="402176"/>
          </a:xfrm>
          <a:prstGeom prst="star5">
            <a:avLst/>
          </a:prstGeom>
          <a:solidFill>
            <a:srgbClr val="FD2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2987824" y="4508193"/>
            <a:ext cx="504056" cy="1741859"/>
          </a:xfrm>
          <a:prstGeom prst="roundRect">
            <a:avLst/>
          </a:prstGeom>
          <a:solidFill>
            <a:srgbClr val="FD37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strella de 5 puntas"/>
          <p:cNvSpPr/>
          <p:nvPr/>
        </p:nvSpPr>
        <p:spPr>
          <a:xfrm>
            <a:off x="6521254" y="1609761"/>
            <a:ext cx="387540" cy="402176"/>
          </a:xfrm>
          <a:prstGeom prst="star5">
            <a:avLst/>
          </a:prstGeom>
          <a:solidFill>
            <a:srgbClr val="FD2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 redondeado"/>
          <p:cNvSpPr/>
          <p:nvPr/>
        </p:nvSpPr>
        <p:spPr>
          <a:xfrm>
            <a:off x="4211960" y="4508193"/>
            <a:ext cx="504056" cy="1741859"/>
          </a:xfrm>
          <a:prstGeom prst="roundRect">
            <a:avLst/>
          </a:prstGeom>
          <a:solidFill>
            <a:srgbClr val="FD37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strella de 5 puntas"/>
          <p:cNvSpPr/>
          <p:nvPr/>
        </p:nvSpPr>
        <p:spPr>
          <a:xfrm>
            <a:off x="7601374" y="1609761"/>
            <a:ext cx="387540" cy="402176"/>
          </a:xfrm>
          <a:prstGeom prst="star5">
            <a:avLst/>
          </a:prstGeom>
          <a:solidFill>
            <a:srgbClr val="FD2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 redondeado"/>
          <p:cNvSpPr/>
          <p:nvPr/>
        </p:nvSpPr>
        <p:spPr>
          <a:xfrm>
            <a:off x="5400092" y="4508193"/>
            <a:ext cx="504056" cy="1741859"/>
          </a:xfrm>
          <a:prstGeom prst="roundRect">
            <a:avLst/>
          </a:prstGeom>
          <a:solidFill>
            <a:srgbClr val="FD37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strella de 5 puntas"/>
          <p:cNvSpPr/>
          <p:nvPr/>
        </p:nvSpPr>
        <p:spPr>
          <a:xfrm>
            <a:off x="7213834" y="2882808"/>
            <a:ext cx="387540" cy="402176"/>
          </a:xfrm>
          <a:prstGeom prst="star5">
            <a:avLst/>
          </a:prstGeom>
          <a:solidFill>
            <a:srgbClr val="FD2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 redondeado"/>
          <p:cNvSpPr/>
          <p:nvPr/>
        </p:nvSpPr>
        <p:spPr>
          <a:xfrm>
            <a:off x="6630026" y="4509120"/>
            <a:ext cx="504056" cy="1741859"/>
          </a:xfrm>
          <a:prstGeom prst="roundRect">
            <a:avLst/>
          </a:prstGeom>
          <a:solidFill>
            <a:srgbClr val="FD37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Estrella de 5 puntas"/>
          <p:cNvSpPr/>
          <p:nvPr/>
        </p:nvSpPr>
        <p:spPr>
          <a:xfrm>
            <a:off x="5949314" y="1587912"/>
            <a:ext cx="387540" cy="402176"/>
          </a:xfrm>
          <a:prstGeom prst="star5">
            <a:avLst/>
          </a:prstGeom>
          <a:solidFill>
            <a:srgbClr val="FD2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 redondeado"/>
          <p:cNvSpPr/>
          <p:nvPr/>
        </p:nvSpPr>
        <p:spPr>
          <a:xfrm>
            <a:off x="7884368" y="4509120"/>
            <a:ext cx="504056" cy="1741859"/>
          </a:xfrm>
          <a:prstGeom prst="roundRect">
            <a:avLst/>
          </a:prstGeom>
          <a:solidFill>
            <a:srgbClr val="FD370F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4103948" y="5852361"/>
            <a:ext cx="1169622" cy="665477"/>
          </a:xfrm>
          <a:prstGeom prst="ellipse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-11614" y="461049"/>
            <a:ext cx="4583614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s-CO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s-CO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ithin</a:t>
            </a:r>
            <a:r>
              <a:rPr lang="es-CO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Colombia</a:t>
            </a:r>
            <a:endParaRPr lang="es-CO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3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2756172" cy="36004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s-CO" sz="1600" b="1" dirty="0" smtClean="0">
                <a:solidFill>
                  <a:schemeClr val="bg2"/>
                </a:solidFill>
              </a:rPr>
              <a:t>ONLY IN COLOMBIA</a:t>
            </a:r>
            <a:endParaRPr lang="es-CO" sz="1600" b="1" dirty="0">
              <a:solidFill>
                <a:schemeClr val="bg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275617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sp>
        <p:nvSpPr>
          <p:cNvPr id="5" name="4 Rectángulo"/>
          <p:cNvSpPr/>
          <p:nvPr/>
        </p:nvSpPr>
        <p:spPr>
          <a:xfrm>
            <a:off x="0" y="795312"/>
            <a:ext cx="2756172" cy="252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35" y="1953757"/>
            <a:ext cx="1979092" cy="20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487527" y="1981920"/>
            <a:ext cx="1330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ahoma"/>
              </a:rPr>
              <a:t>32 </a:t>
            </a:r>
            <a:r>
              <a:rPr lang="es-CO" dirty="0" smtClean="0">
                <a:solidFill>
                  <a:srgbClr val="000000"/>
                </a:solidFill>
                <a:latin typeface="Tahoma"/>
              </a:rPr>
              <a:t>of </a:t>
            </a:r>
            <a:r>
              <a:rPr lang="es-CO" dirty="0" err="1" smtClean="0">
                <a:solidFill>
                  <a:srgbClr val="000000"/>
                </a:solidFill>
                <a:latin typeface="Tahoma"/>
              </a:rPr>
              <a:t>the</a:t>
            </a:r>
            <a:r>
              <a:rPr lang="es-CO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s-CO" dirty="0" err="1" smtClean="0">
                <a:solidFill>
                  <a:srgbClr val="000000"/>
                </a:solidFill>
                <a:latin typeface="Tahoma"/>
              </a:rPr>
              <a:t>mammals</a:t>
            </a:r>
            <a:endParaRPr lang="es-CO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11760" y="1958611"/>
            <a:ext cx="1252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err="1" smtClean="0">
                <a:solidFill>
                  <a:srgbClr val="000000"/>
                </a:solidFill>
                <a:latin typeface="Tahoma"/>
              </a:rPr>
              <a:t>Arround</a:t>
            </a:r>
            <a:r>
              <a:rPr lang="es-CO" dirty="0" smtClean="0">
                <a:solidFill>
                  <a:srgbClr val="000000"/>
                </a:solidFill>
                <a:latin typeface="Tahoma"/>
              </a:rPr>
              <a:t> 400 </a:t>
            </a:r>
            <a:r>
              <a:rPr lang="es-CO" dirty="0" err="1" smtClean="0">
                <a:solidFill>
                  <a:srgbClr val="000000"/>
                </a:solidFill>
                <a:latin typeface="Tahoma"/>
              </a:rPr>
              <a:t>anphibia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97" y="-30882"/>
            <a:ext cx="4865453" cy="15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480414" y="134724"/>
            <a:ext cx="7809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ahoma"/>
              </a:rPr>
              <a:t>66 </a:t>
            </a:r>
            <a:r>
              <a:rPr lang="es-CO" dirty="0" smtClean="0">
                <a:solidFill>
                  <a:srgbClr val="000000"/>
                </a:solidFill>
                <a:latin typeface="Tahoma"/>
              </a:rPr>
              <a:t>of </a:t>
            </a:r>
          </a:p>
          <a:p>
            <a:r>
              <a:rPr lang="es-CO" dirty="0" err="1" smtClean="0">
                <a:solidFill>
                  <a:srgbClr val="000000"/>
                </a:solidFill>
                <a:latin typeface="Tahoma"/>
              </a:rPr>
              <a:t>the</a:t>
            </a:r>
            <a:r>
              <a:rPr lang="es-CO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r>
              <a:rPr lang="es-CO" dirty="0" err="1" smtClean="0">
                <a:solidFill>
                  <a:srgbClr val="000000"/>
                </a:solidFill>
                <a:latin typeface="Tahoma"/>
              </a:rPr>
              <a:t>birds</a:t>
            </a:r>
            <a:endParaRPr lang="es-C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4"/>
          <a:stretch/>
        </p:blipFill>
        <p:spPr bwMode="auto">
          <a:xfrm>
            <a:off x="6717317" y="1836932"/>
            <a:ext cx="2380913" cy="219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414062" y="4474857"/>
            <a:ext cx="1867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000000"/>
                </a:solidFill>
                <a:latin typeface="Tahoma"/>
              </a:rPr>
              <a:t>And </a:t>
            </a:r>
            <a:r>
              <a:rPr lang="es-CO" dirty="0" err="1" smtClean="0">
                <a:solidFill>
                  <a:srgbClr val="000000"/>
                </a:solidFill>
                <a:latin typeface="Tahoma"/>
              </a:rPr>
              <a:t>almost</a:t>
            </a:r>
            <a:r>
              <a:rPr lang="es-CO" dirty="0" smtClean="0">
                <a:solidFill>
                  <a:srgbClr val="000000"/>
                </a:solidFill>
                <a:latin typeface="Tahoma"/>
              </a:rPr>
              <a:t> 30% of </a:t>
            </a:r>
            <a:r>
              <a:rPr lang="es-CO" dirty="0" err="1" smtClean="0">
                <a:solidFill>
                  <a:srgbClr val="000000"/>
                </a:solidFill>
                <a:latin typeface="Tahoma"/>
              </a:rPr>
              <a:t>the</a:t>
            </a:r>
            <a:r>
              <a:rPr lang="es-CO" dirty="0" smtClean="0">
                <a:solidFill>
                  <a:srgbClr val="000000"/>
                </a:solidFill>
                <a:latin typeface="Tahoma"/>
              </a:rPr>
              <a:t> flora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1" b="27850"/>
          <a:stretch/>
        </p:blipFill>
        <p:spPr>
          <a:xfrm>
            <a:off x="3759272" y="4798024"/>
            <a:ext cx="5398445" cy="205997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rot="16200000">
            <a:off x="-1917814" y="3546097"/>
            <a:ext cx="5478006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CO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ENDEMIC SPECIES</a:t>
            </a:r>
            <a:endParaRPr lang="es-C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79891" y="1351801"/>
            <a:ext cx="187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chemeClr val="bg1"/>
                </a:solidFill>
                <a:latin typeface="arial"/>
              </a:rPr>
              <a:t>manakinnaturetours.com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404" y="0"/>
            <a:ext cx="9171404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CO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Endangered</a:t>
            </a:r>
            <a:r>
              <a:rPr lang="es-CO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endParaRPr lang="es-CO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1124744"/>
            <a:ext cx="7791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319 </a:t>
            </a:r>
            <a:r>
              <a:rPr lang="es-CO" sz="2000" dirty="0" err="1" smtClean="0"/>
              <a:t>vertebrate</a:t>
            </a:r>
            <a:r>
              <a:rPr lang="es-CO" sz="2000" dirty="0" smtClean="0"/>
              <a:t> </a:t>
            </a:r>
            <a:r>
              <a:rPr lang="es-CO" sz="2000" dirty="0" err="1" smtClean="0"/>
              <a:t>species</a:t>
            </a:r>
            <a:r>
              <a:rPr lang="es-CO" sz="2000" dirty="0" smtClean="0"/>
              <a:t> are in </a:t>
            </a:r>
            <a:r>
              <a:rPr lang="es-CO" sz="2000" dirty="0" err="1" smtClean="0"/>
              <a:t>some</a:t>
            </a:r>
            <a:r>
              <a:rPr lang="es-CO" sz="2000" dirty="0" smtClean="0"/>
              <a:t> </a:t>
            </a:r>
            <a:r>
              <a:rPr lang="es-CO" sz="2000" dirty="0" err="1" smtClean="0"/>
              <a:t>treath</a:t>
            </a:r>
            <a:r>
              <a:rPr lang="es-CO" sz="2000" dirty="0" smtClean="0"/>
              <a:t>  (49 CR; 97 EN, 117 VU, 56 NT)</a:t>
            </a:r>
          </a:p>
          <a:p>
            <a:endParaRPr lang="es-CO" sz="2000" dirty="0"/>
          </a:p>
        </p:txBody>
      </p:sp>
      <p:sp>
        <p:nvSpPr>
          <p:cNvPr id="5" name="4 Rectángulo"/>
          <p:cNvSpPr/>
          <p:nvPr/>
        </p:nvSpPr>
        <p:spPr>
          <a:xfrm>
            <a:off x="3362737" y="1478687"/>
            <a:ext cx="2289408" cy="499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300000"/>
              </a:lnSpc>
            </a:pPr>
            <a:r>
              <a:rPr lang="es-CO" sz="2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</a:t>
            </a:r>
            <a:r>
              <a:rPr lang="es-CO" sz="2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</a:t>
            </a:r>
            <a:endParaRPr lang="es-CO" sz="2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300000"/>
              </a:lnSpc>
            </a:pPr>
            <a:r>
              <a:rPr lang="es-CO" sz="2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</a:t>
            </a:r>
            <a:r>
              <a:rPr lang="es-CO" sz="2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amphibia</a:t>
            </a:r>
            <a:endParaRPr lang="es-CO" sz="2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300000"/>
              </a:lnSpc>
            </a:pPr>
            <a:r>
              <a:rPr lang="es-CO" sz="2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reptiles </a:t>
            </a:r>
          </a:p>
          <a:p>
            <a:pPr lvl="0">
              <a:lnSpc>
                <a:spcPct val="300000"/>
              </a:lnSpc>
            </a:pPr>
            <a:r>
              <a:rPr lang="es-CO" sz="2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 </a:t>
            </a:r>
            <a:r>
              <a:rPr lang="es-CO" sz="2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</a:t>
            </a:r>
            <a:endParaRPr lang="es-CO" sz="2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300000"/>
              </a:lnSpc>
            </a:pPr>
            <a:r>
              <a:rPr lang="es-CO" sz="2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</a:t>
            </a:r>
            <a:r>
              <a:rPr lang="es-CO" sz="2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mammals</a:t>
            </a:r>
            <a:r>
              <a:rPr lang="es-CO" sz="2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4" b="5015"/>
          <a:stretch/>
        </p:blipFill>
        <p:spPr>
          <a:xfrm>
            <a:off x="360065" y="1824165"/>
            <a:ext cx="3002672" cy="943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19482" b="14356"/>
          <a:stretch/>
        </p:blipFill>
        <p:spPr>
          <a:xfrm>
            <a:off x="5076056" y="2616982"/>
            <a:ext cx="2374512" cy="132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0" b="21569"/>
          <a:stretch/>
        </p:blipFill>
        <p:spPr>
          <a:xfrm>
            <a:off x="396784" y="3725138"/>
            <a:ext cx="2970987" cy="110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3" b="10288"/>
          <a:stretch/>
        </p:blipFill>
        <p:spPr>
          <a:xfrm>
            <a:off x="4919396" y="4653136"/>
            <a:ext cx="2687832" cy="118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8" b="23365"/>
          <a:stretch/>
        </p:blipFill>
        <p:spPr>
          <a:xfrm>
            <a:off x="353238" y="5517232"/>
            <a:ext cx="3009499" cy="121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86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TREATH</a:t>
            </a:r>
            <a:endParaRPr lang="es-C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1244098"/>
            <a:ext cx="4629200" cy="51020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Habitat </a:t>
            </a:r>
            <a:r>
              <a:rPr lang="en-US" dirty="0">
                <a:ea typeface="Calibri"/>
                <a:cs typeface="Times New Roman"/>
              </a:rPr>
              <a:t>loss</a:t>
            </a:r>
            <a:endParaRPr lang="es-CO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Big infrastructure/agriculture development</a:t>
            </a:r>
            <a:endParaRPr lang="es-CO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Mining</a:t>
            </a:r>
            <a:endParaRPr lang="es-CO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Hunting (food, conflicts, illegal traffic)</a:t>
            </a:r>
            <a:endParaRPr lang="es-CO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Logging</a:t>
            </a:r>
            <a:endParaRPr lang="es-CO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Invasive species</a:t>
            </a:r>
            <a:endParaRPr lang="es-CO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Contamination</a:t>
            </a:r>
            <a:endParaRPr lang="es-CO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</a:pP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38" y="3573016"/>
            <a:ext cx="2127962" cy="15959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r="4297" b="7863"/>
          <a:stretch/>
        </p:blipFill>
        <p:spPr bwMode="auto">
          <a:xfrm>
            <a:off x="249893" y="1244098"/>
            <a:ext cx="2114190" cy="119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/>
          <a:stretch/>
        </p:blipFill>
        <p:spPr bwMode="auto">
          <a:xfrm>
            <a:off x="236121" y="2434695"/>
            <a:ext cx="2127962" cy="139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3625" r="3169" b="5053"/>
          <a:stretch/>
        </p:blipFill>
        <p:spPr bwMode="auto">
          <a:xfrm>
            <a:off x="7751392" y="1175623"/>
            <a:ext cx="1392608" cy="210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3" y="3869313"/>
            <a:ext cx="2087249" cy="16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/>
        </p:blipFill>
        <p:spPr bwMode="auto">
          <a:xfrm>
            <a:off x="7051929" y="5458893"/>
            <a:ext cx="2162503" cy="13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3" y="5646769"/>
            <a:ext cx="2087249" cy="121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Thanks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7192" y="6021288"/>
            <a:ext cx="4186808" cy="5369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CO" dirty="0" smtClean="0"/>
              <a:t>Juan Ricardo Gómez S.</a:t>
            </a:r>
          </a:p>
          <a:p>
            <a:pPr marL="0" indent="0">
              <a:buNone/>
            </a:pPr>
            <a:r>
              <a:rPr lang="es-CO" dirty="0" smtClean="0"/>
              <a:t>jrgomez@javeriana.edu.co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00">
        <p:push dir="u"/>
      </p:transition>
    </mc:Choice>
    <mc:Fallback xmlns="">
      <p:transition spd="slow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Bildschirmpräsentation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Tema de Office</vt:lpstr>
      <vt:lpstr>PowerPoint-Präsentation</vt:lpstr>
      <vt:lpstr>PowerPoint-Präsentation</vt:lpstr>
      <vt:lpstr>PowerPoint-Präsentation</vt:lpstr>
      <vt:lpstr>PowerPoint-Präsentation</vt:lpstr>
      <vt:lpstr>ONLY IN COLOMBIA</vt:lpstr>
      <vt:lpstr>Endangered species</vt:lpstr>
      <vt:lpstr>CAUSES OF TREATH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Ricardo Gomez Serrano</dc:creator>
  <cp:lastModifiedBy>Windows-Benutzer</cp:lastModifiedBy>
  <cp:revision>27</cp:revision>
  <dcterms:created xsi:type="dcterms:W3CDTF">2012-01-12T15:01:13Z</dcterms:created>
  <dcterms:modified xsi:type="dcterms:W3CDTF">2015-12-11T12:45:20Z</dcterms:modified>
</cp:coreProperties>
</file>