
<file path=[Content_Types].xml><?xml version="1.0" encoding="utf-8"?>
<Types xmlns="http://schemas.openxmlformats.org/package/2006/content-types">
  <Default Extension="png" ContentType="image/png"/>
  <Default Extension="svg" ContentType="image/svg+xml"/>
  <Default Extension="aac" ContentType="audio/aac"/>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76" r:id="rId2"/>
    <p:sldId id="277" r:id="rId3"/>
    <p:sldId id="258" r:id="rId4"/>
    <p:sldId id="278" r:id="rId5"/>
    <p:sldId id="306" r:id="rId6"/>
    <p:sldId id="279" r:id="rId7"/>
    <p:sldId id="293" r:id="rId8"/>
    <p:sldId id="305" r:id="rId9"/>
    <p:sldId id="300" r:id="rId10"/>
    <p:sldId id="301" r:id="rId11"/>
    <p:sldId id="302" r:id="rId12"/>
    <p:sldId id="303" r:id="rId13"/>
    <p:sldId id="280" r:id="rId14"/>
    <p:sldId id="281" r:id="rId15"/>
    <p:sldId id="282" r:id="rId16"/>
    <p:sldId id="291" r:id="rId17"/>
    <p:sldId id="283" r:id="rId18"/>
    <p:sldId id="284" r:id="rId19"/>
    <p:sldId id="289" r:id="rId20"/>
    <p:sldId id="285" r:id="rId21"/>
    <p:sldId id="286" r:id="rId22"/>
    <p:sldId id="287" r:id="rId23"/>
    <p:sldId id="259" r:id="rId24"/>
    <p:sldId id="260" r:id="rId25"/>
    <p:sldId id="262" r:id="rId26"/>
    <p:sldId id="261" r:id="rId27"/>
    <p:sldId id="263" r:id="rId28"/>
    <p:sldId id="268" r:id="rId29"/>
    <p:sldId id="264" r:id="rId30"/>
    <p:sldId id="265" r:id="rId31"/>
    <p:sldId id="266" r:id="rId32"/>
    <p:sldId id="267" r:id="rId33"/>
    <p:sldId id="269" r:id="rId34"/>
    <p:sldId id="292" r:id="rId35"/>
    <p:sldId id="270" r:id="rId36"/>
    <p:sldId id="288" r:id="rId37"/>
    <p:sldId id="290" r:id="rId38"/>
    <p:sldId id="297" r:id="rId39"/>
    <p:sldId id="296" r:id="rId40"/>
    <p:sldId id="2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BA601FF-E799-4779-84BF-E30B869CC2D8}">
          <p14:sldIdLst>
            <p14:sldId id="276"/>
            <p14:sldId id="277"/>
            <p14:sldId id="258"/>
            <p14:sldId id="278"/>
          </p14:sldIdLst>
        </p14:section>
        <p14:section name="Zusammenfassungsabschnitt" id="{E2E034DA-48C2-426E-AE3F-D503EB82DCDE}">
          <p14:sldIdLst>
            <p14:sldId id="306"/>
          </p14:sldIdLst>
        </p14:section>
        <p14:section name="Abschnitt 1" id="{0100A8AC-D911-4A46-84C2-4A6C0B85F8E8}">
          <p14:sldIdLst>
            <p14:sldId id="279"/>
            <p14:sldId id="293"/>
          </p14:sldIdLst>
        </p14:section>
        <p14:section name="DER START IN DEN TAG  -FRÜHSTÜCK" id="{BAE999C7-9812-4134-B00F-F36462CDBF83}">
          <p14:sldIdLst>
            <p14:sldId id="305"/>
            <p14:sldId id="300"/>
            <p14:sldId id="301"/>
            <p14:sldId id="302"/>
            <p14:sldId id="303"/>
          </p14:sldIdLst>
        </p14:section>
        <p14:section name="Leichte Snacks für zwischen durch" id="{90864F9B-980B-4476-BA58-8F8546770E0E}">
          <p14:sldIdLst>
            <p14:sldId id="280"/>
            <p14:sldId id="281"/>
            <p14:sldId id="282"/>
            <p14:sldId id="291"/>
            <p14:sldId id="283"/>
            <p14:sldId id="284"/>
            <p14:sldId id="289"/>
            <p14:sldId id="285"/>
          </p14:sldIdLst>
        </p14:section>
        <p14:section name="Abschnitt 3" id="{37A15B94-001F-4359-A5B9-3031680339C9}">
          <p14:sldIdLst>
            <p14:sldId id="286"/>
          </p14:sldIdLst>
        </p14:section>
        <p14:section name="Abschnitt 4" id="{7749202C-919B-427D-8C37-164F880D3B9D}">
          <p14:sldIdLst>
            <p14:sldId id="287"/>
            <p14:sldId id="259"/>
            <p14:sldId id="260"/>
            <p14:sldId id="262"/>
            <p14:sldId id="261"/>
            <p14:sldId id="263"/>
            <p14:sldId id="268"/>
            <p14:sldId id="264"/>
            <p14:sldId id="265"/>
            <p14:sldId id="266"/>
            <p14:sldId id="267"/>
            <p14:sldId id="269"/>
            <p14:sldId id="292"/>
            <p14:sldId id="270"/>
            <p14:sldId id="288"/>
            <p14:sldId id="290"/>
          </p14:sldIdLst>
        </p14:section>
        <p14:section name="Abschnitt 5" id="{3485F095-72E1-430F-9937-DA25429C5CE6}">
          <p14:sldIdLst>
            <p14:sldId id="297"/>
            <p14:sldId id="296"/>
            <p14:sldId id="2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zichon, Antonia" initials="CA" lastIdx="38" clrIdx="0">
    <p:extLst>
      <p:ext uri="{19B8F6BF-5375-455C-9EA6-DF929625EA0E}">
        <p15:presenceInfo xmlns:p15="http://schemas.microsoft.com/office/powerpoint/2012/main" userId="S-1-5-21-2772405417-3723064260-3314010491-9369" providerId="AD"/>
      </p:ext>
    </p:extLst>
  </p:cmAuthor>
  <p:cmAuthor id="2" name="Luetjen, Katrin" initials="LK" lastIdx="25" clrIdx="1">
    <p:extLst>
      <p:ext uri="{19B8F6BF-5375-455C-9EA6-DF929625EA0E}">
        <p15:presenceInfo xmlns:p15="http://schemas.microsoft.com/office/powerpoint/2012/main" userId="S-1-5-21-2772405417-3723064260-3314010491-7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FC4E4-F52A-4898-8093-BE53D61A7606}" v="22" dt="2020-12-01T14:54:32.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5" autoAdjust="0"/>
    <p:restoredTop sz="94660"/>
  </p:normalViewPr>
  <p:slideViewPr>
    <p:cSldViewPr snapToGrid="0">
      <p:cViewPr varScale="1">
        <p:scale>
          <a:sx n="83" d="100"/>
          <a:sy n="83"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s Linke" userId="fd59981273fd6c2d" providerId="LiveId" clId="{DB1ACC90-00BD-474C-B9D7-9C444B0087EA}"/>
    <pc:docChg chg="undo custSel modSld">
      <pc:chgData name="Mathis Linke" userId="fd59981273fd6c2d" providerId="LiveId" clId="{DB1ACC90-00BD-474C-B9D7-9C444B0087EA}" dt="2020-12-01T17:23:55.810" v="124" actId="20577"/>
      <pc:docMkLst>
        <pc:docMk/>
      </pc:docMkLst>
      <pc:sldChg chg="modSp mod">
        <pc:chgData name="Mathis Linke" userId="fd59981273fd6c2d" providerId="LiveId" clId="{DB1ACC90-00BD-474C-B9D7-9C444B0087EA}" dt="2020-12-01T17:18:28.739" v="22" actId="1076"/>
        <pc:sldMkLst>
          <pc:docMk/>
          <pc:sldMk cId="2923201315" sldId="258"/>
        </pc:sldMkLst>
        <pc:spChg chg="mod">
          <ac:chgData name="Mathis Linke" userId="fd59981273fd6c2d" providerId="LiveId" clId="{DB1ACC90-00BD-474C-B9D7-9C444B0087EA}" dt="2020-12-01T17:18:23.887" v="21" actId="1076"/>
          <ac:spMkLst>
            <pc:docMk/>
            <pc:sldMk cId="2923201315" sldId="258"/>
            <ac:spMk id="15" creationId="{51DDF0C3-0FFC-41FF-A87F-6FE4A3A687DF}"/>
          </ac:spMkLst>
        </pc:spChg>
        <pc:spChg chg="mod">
          <ac:chgData name="Mathis Linke" userId="fd59981273fd6c2d" providerId="LiveId" clId="{DB1ACC90-00BD-474C-B9D7-9C444B0087EA}" dt="2020-12-01T17:18:28.739" v="22" actId="1076"/>
          <ac:spMkLst>
            <pc:docMk/>
            <pc:sldMk cId="2923201315" sldId="258"/>
            <ac:spMk id="17" creationId="{A9E6532C-D40F-4FF7-A771-6462294AE0B5}"/>
          </ac:spMkLst>
        </pc:spChg>
        <pc:spChg chg="mod">
          <ac:chgData name="Mathis Linke" userId="fd59981273fd6c2d" providerId="LiveId" clId="{DB1ACC90-00BD-474C-B9D7-9C444B0087EA}" dt="2020-12-01T17:18:21.327" v="20" actId="1076"/>
          <ac:spMkLst>
            <pc:docMk/>
            <pc:sldMk cId="2923201315" sldId="258"/>
            <ac:spMk id="19" creationId="{46FE0DDB-8568-4FE1-AD1B-391AC4E8D048}"/>
          </ac:spMkLst>
        </pc:spChg>
        <pc:picChg chg="mod">
          <ac:chgData name="Mathis Linke" userId="fd59981273fd6c2d" providerId="LiveId" clId="{DB1ACC90-00BD-474C-B9D7-9C444B0087EA}" dt="2020-12-01T17:18:02.192" v="16" actId="14861"/>
          <ac:picMkLst>
            <pc:docMk/>
            <pc:sldMk cId="2923201315" sldId="258"/>
            <ac:picMk id="6" creationId="{B52F692F-73BA-46AD-9B7D-EDDBBA3B8F94}"/>
          </ac:picMkLst>
        </pc:picChg>
        <pc:picChg chg="mod">
          <ac:chgData name="Mathis Linke" userId="fd59981273fd6c2d" providerId="LiveId" clId="{DB1ACC90-00BD-474C-B9D7-9C444B0087EA}" dt="2020-12-01T17:17:54.108" v="15" actId="1076"/>
          <ac:picMkLst>
            <pc:docMk/>
            <pc:sldMk cId="2923201315" sldId="258"/>
            <ac:picMk id="9" creationId="{36D92169-0643-4D6B-A59D-1939E42222F8}"/>
          </ac:picMkLst>
        </pc:picChg>
        <pc:picChg chg="mod">
          <ac:chgData name="Mathis Linke" userId="fd59981273fd6c2d" providerId="LiveId" clId="{DB1ACC90-00BD-474C-B9D7-9C444B0087EA}" dt="2020-12-01T17:18:10.317" v="18" actId="1076"/>
          <ac:picMkLst>
            <pc:docMk/>
            <pc:sldMk cId="2923201315" sldId="258"/>
            <ac:picMk id="11" creationId="{D8A667D2-77E9-43E4-9ECE-05F37578617A}"/>
          </ac:picMkLst>
        </pc:picChg>
      </pc:sldChg>
      <pc:sldChg chg="modSp mod">
        <pc:chgData name="Mathis Linke" userId="fd59981273fd6c2d" providerId="LiveId" clId="{DB1ACC90-00BD-474C-B9D7-9C444B0087EA}" dt="2020-12-01T17:23:08.490" v="113" actId="1076"/>
        <pc:sldMkLst>
          <pc:docMk/>
          <pc:sldMk cId="1326110314" sldId="263"/>
        </pc:sldMkLst>
        <pc:spChg chg="mod">
          <ac:chgData name="Mathis Linke" userId="fd59981273fd6c2d" providerId="LiveId" clId="{DB1ACC90-00BD-474C-B9D7-9C444B0087EA}" dt="2020-12-01T17:23:08.490" v="113" actId="1076"/>
          <ac:spMkLst>
            <pc:docMk/>
            <pc:sldMk cId="1326110314" sldId="263"/>
            <ac:spMk id="5" creationId="{E695C0C8-A161-4ACF-9433-C4EFAFF01845}"/>
          </ac:spMkLst>
        </pc:spChg>
      </pc:sldChg>
      <pc:sldChg chg="modSp mod">
        <pc:chgData name="Mathis Linke" userId="fd59981273fd6c2d" providerId="LiveId" clId="{DB1ACC90-00BD-474C-B9D7-9C444B0087EA}" dt="2020-12-01T17:23:30.242" v="117" actId="20577"/>
        <pc:sldMkLst>
          <pc:docMk/>
          <pc:sldMk cId="107174777" sldId="270"/>
        </pc:sldMkLst>
        <pc:spChg chg="mod">
          <ac:chgData name="Mathis Linke" userId="fd59981273fd6c2d" providerId="LiveId" clId="{DB1ACC90-00BD-474C-B9D7-9C444B0087EA}" dt="2020-12-01T17:23:30.242" v="117" actId="20577"/>
          <ac:spMkLst>
            <pc:docMk/>
            <pc:sldMk cId="107174777" sldId="270"/>
            <ac:spMk id="5" creationId="{AE6F9C6A-361C-4E8C-AD76-5E94C7315E7E}"/>
          </ac:spMkLst>
        </pc:spChg>
      </pc:sldChg>
      <pc:sldChg chg="modSp mod">
        <pc:chgData name="Mathis Linke" userId="fd59981273fd6c2d" providerId="LiveId" clId="{DB1ACC90-00BD-474C-B9D7-9C444B0087EA}" dt="2020-12-01T17:22:00.489" v="112" actId="20577"/>
        <pc:sldMkLst>
          <pc:docMk/>
          <pc:sldMk cId="2650062041" sldId="278"/>
        </pc:sldMkLst>
        <pc:spChg chg="mod">
          <ac:chgData name="Mathis Linke" userId="fd59981273fd6c2d" providerId="LiveId" clId="{DB1ACC90-00BD-474C-B9D7-9C444B0087EA}" dt="2020-12-01T17:22:00.489" v="112" actId="20577"/>
          <ac:spMkLst>
            <pc:docMk/>
            <pc:sldMk cId="2650062041" sldId="278"/>
            <ac:spMk id="4" creationId="{B319D9CF-53F3-4721-81CD-126473EC96D0}"/>
          </ac:spMkLst>
        </pc:spChg>
      </pc:sldChg>
      <pc:sldChg chg="addSp delSp modSp mod">
        <pc:chgData name="Mathis Linke" userId="fd59981273fd6c2d" providerId="LiveId" clId="{DB1ACC90-00BD-474C-B9D7-9C444B0087EA}" dt="2020-12-01T17:23:55.810" v="124" actId="20577"/>
        <pc:sldMkLst>
          <pc:docMk/>
          <pc:sldMk cId="3297217807" sldId="290"/>
        </pc:sldMkLst>
        <pc:spChg chg="add del mod">
          <ac:chgData name="Mathis Linke" userId="fd59981273fd6c2d" providerId="LiveId" clId="{DB1ACC90-00BD-474C-B9D7-9C444B0087EA}" dt="2020-12-01T17:23:55.810" v="124" actId="20577"/>
          <ac:spMkLst>
            <pc:docMk/>
            <pc:sldMk cId="3297217807" sldId="290"/>
            <ac:spMk id="5" creationId="{AE6F9C6A-361C-4E8C-AD76-5E94C7315E7E}"/>
          </ac:spMkLst>
        </pc:spChg>
        <pc:spChg chg="add del mod">
          <ac:chgData name="Mathis Linke" userId="fd59981273fd6c2d" providerId="LiveId" clId="{DB1ACC90-00BD-474C-B9D7-9C444B0087EA}" dt="2020-12-01T17:23:45.883" v="119" actId="478"/>
          <ac:spMkLst>
            <pc:docMk/>
            <pc:sldMk cId="3297217807" sldId="290"/>
            <ac:spMk id="10" creationId="{47D034EF-4E70-44E1-A27F-F246F878EDCB}"/>
          </ac:spMkLst>
        </pc:spChg>
      </pc:sldChg>
    </pc:docChg>
  </pc:docChgLst>
  <pc:docChgLst>
    <pc:chgData name="Mathis Linke" userId="fd59981273fd6c2d" providerId="LiveId" clId="{3D5FC4E4-F52A-4898-8093-BE53D61A7606}"/>
    <pc:docChg chg="undo redo custSel mod addSld delSld modSld sldOrd addSection delSection modSection">
      <pc:chgData name="Mathis Linke" userId="fd59981273fd6c2d" providerId="LiveId" clId="{3D5FC4E4-F52A-4898-8093-BE53D61A7606}" dt="2020-12-01T15:26:06.275" v="1700" actId="1076"/>
      <pc:docMkLst>
        <pc:docMk/>
      </pc:docMkLst>
      <pc:sldChg chg="modSp mod">
        <pc:chgData name="Mathis Linke" userId="fd59981273fd6c2d" providerId="LiveId" clId="{3D5FC4E4-F52A-4898-8093-BE53D61A7606}" dt="2020-12-01T12:59:29.505" v="38" actId="1076"/>
        <pc:sldMkLst>
          <pc:docMk/>
          <pc:sldMk cId="2923201315" sldId="258"/>
        </pc:sldMkLst>
        <pc:spChg chg="mod">
          <ac:chgData name="Mathis Linke" userId="fd59981273fd6c2d" providerId="LiveId" clId="{3D5FC4E4-F52A-4898-8093-BE53D61A7606}" dt="2020-12-01T12:59:29.505" v="38" actId="1076"/>
          <ac:spMkLst>
            <pc:docMk/>
            <pc:sldMk cId="2923201315" sldId="258"/>
            <ac:spMk id="19" creationId="{46FE0DDB-8568-4FE1-AD1B-391AC4E8D048}"/>
          </ac:spMkLst>
        </pc:spChg>
        <pc:picChg chg="mod">
          <ac:chgData name="Mathis Linke" userId="fd59981273fd6c2d" providerId="LiveId" clId="{3D5FC4E4-F52A-4898-8093-BE53D61A7606}" dt="2020-12-01T12:59:17.873" v="36" actId="1076"/>
          <ac:picMkLst>
            <pc:docMk/>
            <pc:sldMk cId="2923201315" sldId="258"/>
            <ac:picMk id="6" creationId="{B52F692F-73BA-46AD-9B7D-EDDBBA3B8F94}"/>
          </ac:picMkLst>
        </pc:picChg>
      </pc:sldChg>
      <pc:sldChg chg="ord">
        <pc:chgData name="Mathis Linke" userId="fd59981273fd6c2d" providerId="LiveId" clId="{3D5FC4E4-F52A-4898-8093-BE53D61A7606}" dt="2020-12-01T14:27:51.838" v="914"/>
        <pc:sldMkLst>
          <pc:docMk/>
          <pc:sldMk cId="506397986" sldId="260"/>
        </pc:sldMkLst>
      </pc:sldChg>
      <pc:sldChg chg="modSp mod">
        <pc:chgData name="Mathis Linke" userId="fd59981273fd6c2d" providerId="LiveId" clId="{3D5FC4E4-F52A-4898-8093-BE53D61A7606}" dt="2020-12-01T14:28:13.142" v="915" actId="20577"/>
        <pc:sldMkLst>
          <pc:docMk/>
          <pc:sldMk cId="1326110314" sldId="263"/>
        </pc:sldMkLst>
        <pc:spChg chg="mod">
          <ac:chgData name="Mathis Linke" userId="fd59981273fd6c2d" providerId="LiveId" clId="{3D5FC4E4-F52A-4898-8093-BE53D61A7606}" dt="2020-12-01T14:28:13.142" v="915" actId="20577"/>
          <ac:spMkLst>
            <pc:docMk/>
            <pc:sldMk cId="1326110314" sldId="263"/>
            <ac:spMk id="6" creationId="{A89A6C20-196A-4B3A-BBC0-D66B2EB44A75}"/>
          </ac:spMkLst>
        </pc:spChg>
      </pc:sldChg>
      <pc:sldChg chg="modSp mod">
        <pc:chgData name="Mathis Linke" userId="fd59981273fd6c2d" providerId="LiveId" clId="{3D5FC4E4-F52A-4898-8093-BE53D61A7606}" dt="2020-12-01T14:30:29.500" v="920" actId="20577"/>
        <pc:sldMkLst>
          <pc:docMk/>
          <pc:sldMk cId="3713547151" sldId="268"/>
        </pc:sldMkLst>
        <pc:spChg chg="mod">
          <ac:chgData name="Mathis Linke" userId="fd59981273fd6c2d" providerId="LiveId" clId="{3D5FC4E4-F52A-4898-8093-BE53D61A7606}" dt="2020-12-01T14:30:29.500" v="920" actId="20577"/>
          <ac:spMkLst>
            <pc:docMk/>
            <pc:sldMk cId="3713547151" sldId="268"/>
            <ac:spMk id="4" creationId="{3E7CC173-337B-4BEF-BD2E-D96E9A4A28B9}"/>
          </ac:spMkLst>
        </pc:spChg>
      </pc:sldChg>
      <pc:sldChg chg="addSp modSp mod">
        <pc:chgData name="Mathis Linke" userId="fd59981273fd6c2d" providerId="LiveId" clId="{3D5FC4E4-F52A-4898-8093-BE53D61A7606}" dt="2020-12-01T13:03:44.528" v="96" actId="20577"/>
        <pc:sldMkLst>
          <pc:docMk/>
          <pc:sldMk cId="3380744088" sldId="276"/>
        </pc:sldMkLst>
        <pc:spChg chg="add mod">
          <ac:chgData name="Mathis Linke" userId="fd59981273fd6c2d" providerId="LiveId" clId="{3D5FC4E4-F52A-4898-8093-BE53D61A7606}" dt="2020-12-01T13:03:44.528" v="96" actId="20577"/>
          <ac:spMkLst>
            <pc:docMk/>
            <pc:sldMk cId="3380744088" sldId="276"/>
            <ac:spMk id="10" creationId="{0286BD0E-ED1F-4D3A-BB62-104BBF522648}"/>
          </ac:spMkLst>
        </pc:spChg>
      </pc:sldChg>
      <pc:sldChg chg="modSp mod">
        <pc:chgData name="Mathis Linke" userId="fd59981273fd6c2d" providerId="LiveId" clId="{3D5FC4E4-F52A-4898-8093-BE53D61A7606}" dt="2020-12-01T15:10:36.026" v="1396" actId="790"/>
        <pc:sldMkLst>
          <pc:docMk/>
          <pc:sldMk cId="2650062041" sldId="278"/>
        </pc:sldMkLst>
        <pc:spChg chg="mod">
          <ac:chgData name="Mathis Linke" userId="fd59981273fd6c2d" providerId="LiveId" clId="{3D5FC4E4-F52A-4898-8093-BE53D61A7606}" dt="2020-12-01T15:10:36.026" v="1396" actId="790"/>
          <ac:spMkLst>
            <pc:docMk/>
            <pc:sldMk cId="2650062041" sldId="278"/>
            <ac:spMk id="4" creationId="{B319D9CF-53F3-4721-81CD-126473EC96D0}"/>
          </ac:spMkLst>
        </pc:spChg>
      </pc:sldChg>
      <pc:sldChg chg="addSp delSp modSp mod">
        <pc:chgData name="Mathis Linke" userId="fd59981273fd6c2d" providerId="LiveId" clId="{3D5FC4E4-F52A-4898-8093-BE53D61A7606}" dt="2020-12-01T14:45:21.873" v="1145" actId="790"/>
        <pc:sldMkLst>
          <pc:docMk/>
          <pc:sldMk cId="4105002392" sldId="279"/>
        </pc:sldMkLst>
        <pc:spChg chg="mod">
          <ac:chgData name="Mathis Linke" userId="fd59981273fd6c2d" providerId="LiveId" clId="{3D5FC4E4-F52A-4898-8093-BE53D61A7606}" dt="2020-12-01T14:45:21.873" v="1145" actId="790"/>
          <ac:spMkLst>
            <pc:docMk/>
            <pc:sldMk cId="4105002392" sldId="279"/>
            <ac:spMk id="3" creationId="{DAD74A96-8FEA-4C2C-A485-0CAEF0B375FF}"/>
          </ac:spMkLst>
        </pc:spChg>
        <pc:spChg chg="add del mod">
          <ac:chgData name="Mathis Linke" userId="fd59981273fd6c2d" providerId="LiveId" clId="{3D5FC4E4-F52A-4898-8093-BE53D61A7606}" dt="2020-12-01T13:05:24.826" v="122" actId="21"/>
          <ac:spMkLst>
            <pc:docMk/>
            <pc:sldMk cId="4105002392" sldId="279"/>
            <ac:spMk id="9" creationId="{C2B954EB-F71D-4B6B-8872-A6B2846819E2}"/>
          </ac:spMkLst>
        </pc:spChg>
        <pc:spChg chg="add del mod">
          <ac:chgData name="Mathis Linke" userId="fd59981273fd6c2d" providerId="LiveId" clId="{3D5FC4E4-F52A-4898-8093-BE53D61A7606}" dt="2020-12-01T13:06:36.578" v="153" actId="21"/>
          <ac:spMkLst>
            <pc:docMk/>
            <pc:sldMk cId="4105002392" sldId="279"/>
            <ac:spMk id="10" creationId="{397EF603-0126-4283-BD24-109960221DEB}"/>
          </ac:spMkLst>
        </pc:spChg>
        <pc:spChg chg="add mod">
          <ac:chgData name="Mathis Linke" userId="fd59981273fd6c2d" providerId="LiveId" clId="{3D5FC4E4-F52A-4898-8093-BE53D61A7606}" dt="2020-12-01T13:02:59.800" v="71" actId="20577"/>
          <ac:spMkLst>
            <pc:docMk/>
            <pc:sldMk cId="4105002392" sldId="279"/>
            <ac:spMk id="11" creationId="{0FC4FB23-A88A-45A6-9248-4EC265030E02}"/>
          </ac:spMkLst>
        </pc:spChg>
        <pc:spChg chg="add mod">
          <ac:chgData name="Mathis Linke" userId="fd59981273fd6c2d" providerId="LiveId" clId="{3D5FC4E4-F52A-4898-8093-BE53D61A7606}" dt="2020-12-01T13:07:52.297" v="175" actId="20577"/>
          <ac:spMkLst>
            <pc:docMk/>
            <pc:sldMk cId="4105002392" sldId="279"/>
            <ac:spMk id="17" creationId="{B29E410D-3969-46F6-80AD-50E97B930B15}"/>
          </ac:spMkLst>
        </pc:spChg>
        <pc:picChg chg="del mod">
          <ac:chgData name="Mathis Linke" userId="fd59981273fd6c2d" providerId="LiveId" clId="{3D5FC4E4-F52A-4898-8093-BE53D61A7606}" dt="2020-12-01T13:04:45.203" v="110" actId="21"/>
          <ac:picMkLst>
            <pc:docMk/>
            <pc:sldMk cId="4105002392" sldId="279"/>
            <ac:picMk id="7" creationId="{D13AFDFB-0D26-4001-8F8D-C950B7AA0E53}"/>
          </ac:picMkLst>
        </pc:picChg>
        <pc:picChg chg="add mod">
          <ac:chgData name="Mathis Linke" userId="fd59981273fd6c2d" providerId="LiveId" clId="{3D5FC4E4-F52A-4898-8093-BE53D61A7606}" dt="2020-12-01T13:04:35.736" v="108" actId="1076"/>
          <ac:picMkLst>
            <pc:docMk/>
            <pc:sldMk cId="4105002392" sldId="279"/>
            <ac:picMk id="8" creationId="{EABE555F-F534-4688-ADBD-57E0A22DBD6D}"/>
          </ac:picMkLst>
        </pc:picChg>
      </pc:sldChg>
      <pc:sldChg chg="addSp modSp mod delCm">
        <pc:chgData name="Mathis Linke" userId="fd59981273fd6c2d" providerId="LiveId" clId="{3D5FC4E4-F52A-4898-8093-BE53D61A7606}" dt="2020-12-01T13:56:19.717" v="485" actId="207"/>
        <pc:sldMkLst>
          <pc:docMk/>
          <pc:sldMk cId="2627519305" sldId="285"/>
        </pc:sldMkLst>
        <pc:spChg chg="mod">
          <ac:chgData name="Mathis Linke" userId="fd59981273fd6c2d" providerId="LiveId" clId="{3D5FC4E4-F52A-4898-8093-BE53D61A7606}" dt="2020-12-01T13:56:19.717" v="485" actId="207"/>
          <ac:spMkLst>
            <pc:docMk/>
            <pc:sldMk cId="2627519305" sldId="285"/>
            <ac:spMk id="3" creationId="{63C7FE22-CE3E-4BB1-844E-EA85D9105EED}"/>
          </ac:spMkLst>
        </pc:spChg>
        <pc:spChg chg="mod">
          <ac:chgData name="Mathis Linke" userId="fd59981273fd6c2d" providerId="LiveId" clId="{3D5FC4E4-F52A-4898-8093-BE53D61A7606}" dt="2020-12-01T13:51:50.172" v="275" actId="1076"/>
          <ac:spMkLst>
            <pc:docMk/>
            <pc:sldMk cId="2627519305" sldId="285"/>
            <ac:spMk id="4" creationId="{AB5AE8CE-4D7A-445E-BF32-1E327337467C}"/>
          </ac:spMkLst>
        </pc:spChg>
        <pc:spChg chg="mod">
          <ac:chgData name="Mathis Linke" userId="fd59981273fd6c2d" providerId="LiveId" clId="{3D5FC4E4-F52A-4898-8093-BE53D61A7606}" dt="2020-12-01T13:15:21.907" v="273" actId="790"/>
          <ac:spMkLst>
            <pc:docMk/>
            <pc:sldMk cId="2627519305" sldId="285"/>
            <ac:spMk id="6" creationId="{4FA2CF0F-CF54-4EEF-82A5-5E0A35CFB371}"/>
          </ac:spMkLst>
        </pc:spChg>
        <pc:spChg chg="add mod">
          <ac:chgData name="Mathis Linke" userId="fd59981273fd6c2d" providerId="LiveId" clId="{3D5FC4E4-F52A-4898-8093-BE53D61A7606}" dt="2020-12-01T13:14:14.471" v="259" actId="1076"/>
          <ac:spMkLst>
            <pc:docMk/>
            <pc:sldMk cId="2627519305" sldId="285"/>
            <ac:spMk id="11" creationId="{90AA9307-EACD-4CFE-AD9C-5E75926985DC}"/>
          </ac:spMkLst>
        </pc:spChg>
      </pc:sldChg>
      <pc:sldChg chg="addSp modSp mod delCm">
        <pc:chgData name="Mathis Linke" userId="fd59981273fd6c2d" providerId="LiveId" clId="{3D5FC4E4-F52A-4898-8093-BE53D61A7606}" dt="2020-12-01T13:57:19.195" v="494" actId="20577"/>
        <pc:sldMkLst>
          <pc:docMk/>
          <pc:sldMk cId="1129511111" sldId="286"/>
        </pc:sldMkLst>
        <pc:spChg chg="mod">
          <ac:chgData name="Mathis Linke" userId="fd59981273fd6c2d" providerId="LiveId" clId="{3D5FC4E4-F52A-4898-8093-BE53D61A7606}" dt="2020-12-01T13:57:19.195" v="494" actId="20577"/>
          <ac:spMkLst>
            <pc:docMk/>
            <pc:sldMk cId="1129511111" sldId="286"/>
            <ac:spMk id="7" creationId="{71443D60-DFB2-42CA-8B89-003A36ACD1CA}"/>
          </ac:spMkLst>
        </pc:spChg>
        <pc:spChg chg="add mod">
          <ac:chgData name="Mathis Linke" userId="fd59981273fd6c2d" providerId="LiveId" clId="{3D5FC4E4-F52A-4898-8093-BE53D61A7606}" dt="2020-12-01T13:13:58.492" v="253" actId="1076"/>
          <ac:spMkLst>
            <pc:docMk/>
            <pc:sldMk cId="1129511111" sldId="286"/>
            <ac:spMk id="11" creationId="{BDF1D8C8-DF0B-41CE-AF86-50F0FA8B509B}"/>
          </ac:spMkLst>
        </pc:spChg>
      </pc:sldChg>
      <pc:sldChg chg="ord">
        <pc:chgData name="Mathis Linke" userId="fd59981273fd6c2d" providerId="LiveId" clId="{3D5FC4E4-F52A-4898-8093-BE53D61A7606}" dt="2020-12-01T15:08:51.617" v="1384"/>
        <pc:sldMkLst>
          <pc:docMk/>
          <pc:sldMk cId="1905247021" sldId="293"/>
        </pc:sldMkLst>
      </pc:sldChg>
      <pc:sldChg chg="addSp delSp del mod delCm">
        <pc:chgData name="Mathis Linke" userId="fd59981273fd6c2d" providerId="LiveId" clId="{3D5FC4E4-F52A-4898-8093-BE53D61A7606}" dt="2020-12-01T15:09:12.570" v="1385" actId="2696"/>
        <pc:sldMkLst>
          <pc:docMk/>
          <pc:sldMk cId="632195425" sldId="295"/>
        </pc:sldMkLst>
        <pc:graphicFrameChg chg="add del">
          <ac:chgData name="Mathis Linke" userId="fd59981273fd6c2d" providerId="LiveId" clId="{3D5FC4E4-F52A-4898-8093-BE53D61A7606}" dt="2020-12-01T13:14:40.454" v="261" actId="21"/>
          <ac:graphicFrameMkLst>
            <pc:docMk/>
            <pc:sldMk cId="632195425" sldId="295"/>
            <ac:graphicFrameMk id="6" creationId="{766839EB-677B-47EE-8A8F-73751F54EFA8}"/>
          </ac:graphicFrameMkLst>
        </pc:graphicFrameChg>
      </pc:sldChg>
      <pc:sldChg chg="add del">
        <pc:chgData name="Mathis Linke" userId="fd59981273fd6c2d" providerId="LiveId" clId="{3D5FC4E4-F52A-4898-8093-BE53D61A7606}" dt="2020-12-01T15:13:57.115" v="1433" actId="2696"/>
        <pc:sldMkLst>
          <pc:docMk/>
          <pc:sldMk cId="1417624240" sldId="295"/>
        </pc:sldMkLst>
      </pc:sldChg>
      <pc:sldChg chg="addSp delSp modSp new mod">
        <pc:chgData name="Mathis Linke" userId="fd59981273fd6c2d" providerId="LiveId" clId="{3D5FC4E4-F52A-4898-8093-BE53D61A7606}" dt="2020-12-01T15:22:27.064" v="1603" actId="1076"/>
        <pc:sldMkLst>
          <pc:docMk/>
          <pc:sldMk cId="2657781236" sldId="296"/>
        </pc:sldMkLst>
        <pc:spChg chg="mod">
          <ac:chgData name="Mathis Linke" userId="fd59981273fd6c2d" providerId="LiveId" clId="{3D5FC4E4-F52A-4898-8093-BE53D61A7606}" dt="2020-12-01T14:26:09.406" v="904" actId="1076"/>
          <ac:spMkLst>
            <pc:docMk/>
            <pc:sldMk cId="2657781236" sldId="296"/>
            <ac:spMk id="2" creationId="{4B7C3833-0FBD-430E-89B5-A814C6971348}"/>
          </ac:spMkLst>
        </pc:spChg>
        <pc:spChg chg="mod">
          <ac:chgData name="Mathis Linke" userId="fd59981273fd6c2d" providerId="LiveId" clId="{3D5FC4E4-F52A-4898-8093-BE53D61A7606}" dt="2020-12-01T15:12:42.238" v="1418" actId="1076"/>
          <ac:spMkLst>
            <pc:docMk/>
            <pc:sldMk cId="2657781236" sldId="296"/>
            <ac:spMk id="3" creationId="{A31EBB5C-B1C2-43EE-94D7-B11347839E23}"/>
          </ac:spMkLst>
        </pc:spChg>
        <pc:spChg chg="mod">
          <ac:chgData name="Mathis Linke" userId="fd59981273fd6c2d" providerId="LiveId" clId="{3D5FC4E4-F52A-4898-8093-BE53D61A7606}" dt="2020-12-01T15:22:15.678" v="1601" actId="14100"/>
          <ac:spMkLst>
            <pc:docMk/>
            <pc:sldMk cId="2657781236" sldId="296"/>
            <ac:spMk id="4" creationId="{2E7099AD-9653-4AA7-8F72-5EEF7140E586}"/>
          </ac:spMkLst>
        </pc:spChg>
        <pc:spChg chg="mod">
          <ac:chgData name="Mathis Linke" userId="fd59981273fd6c2d" providerId="LiveId" clId="{3D5FC4E4-F52A-4898-8093-BE53D61A7606}" dt="2020-12-01T15:22:03.390" v="1592" actId="1076"/>
          <ac:spMkLst>
            <pc:docMk/>
            <pc:sldMk cId="2657781236" sldId="296"/>
            <ac:spMk id="5" creationId="{50BE7F19-645F-4EF0-ADBC-0852883F5611}"/>
          </ac:spMkLst>
        </pc:spChg>
        <pc:spChg chg="mod">
          <ac:chgData name="Mathis Linke" userId="fd59981273fd6c2d" providerId="LiveId" clId="{3D5FC4E4-F52A-4898-8093-BE53D61A7606}" dt="2020-12-01T15:22:15.678" v="1601" actId="14100"/>
          <ac:spMkLst>
            <pc:docMk/>
            <pc:sldMk cId="2657781236" sldId="296"/>
            <ac:spMk id="6" creationId="{6D857491-014D-42A1-8E30-6FC5A4087009}"/>
          </ac:spMkLst>
        </pc:spChg>
        <pc:spChg chg="add mod">
          <ac:chgData name="Mathis Linke" userId="fd59981273fd6c2d" providerId="LiveId" clId="{3D5FC4E4-F52A-4898-8093-BE53D61A7606}" dt="2020-12-01T15:21:55.120" v="1590" actId="1076"/>
          <ac:spMkLst>
            <pc:docMk/>
            <pc:sldMk cId="2657781236" sldId="296"/>
            <ac:spMk id="8" creationId="{F2CEF520-8F8D-4D90-928D-1FADE2D08D4C}"/>
          </ac:spMkLst>
        </pc:spChg>
        <pc:spChg chg="add mod">
          <ac:chgData name="Mathis Linke" userId="fd59981273fd6c2d" providerId="LiveId" clId="{3D5FC4E4-F52A-4898-8093-BE53D61A7606}" dt="2020-12-01T15:21:52.710" v="1589" actId="1076"/>
          <ac:spMkLst>
            <pc:docMk/>
            <pc:sldMk cId="2657781236" sldId="296"/>
            <ac:spMk id="9" creationId="{5AF8FE43-34DB-41C5-8648-74E3EC25777F}"/>
          </ac:spMkLst>
        </pc:spChg>
        <pc:spChg chg="add del">
          <ac:chgData name="Mathis Linke" userId="fd59981273fd6c2d" providerId="LiveId" clId="{3D5FC4E4-F52A-4898-8093-BE53D61A7606}" dt="2020-12-01T15:14:19.969" v="1435" actId="22"/>
          <ac:spMkLst>
            <pc:docMk/>
            <pc:sldMk cId="2657781236" sldId="296"/>
            <ac:spMk id="11" creationId="{5367B9D3-1EB0-4283-A7D5-43D85645EF85}"/>
          </ac:spMkLst>
        </pc:spChg>
        <pc:spChg chg="add del">
          <ac:chgData name="Mathis Linke" userId="fd59981273fd6c2d" providerId="LiveId" clId="{3D5FC4E4-F52A-4898-8093-BE53D61A7606}" dt="2020-12-01T15:14:27.850" v="1437" actId="21"/>
          <ac:spMkLst>
            <pc:docMk/>
            <pc:sldMk cId="2657781236" sldId="296"/>
            <ac:spMk id="13" creationId="{6280C630-A89A-46EA-B6CF-A78754869954}"/>
          </ac:spMkLst>
        </pc:spChg>
        <pc:spChg chg="add mod">
          <ac:chgData name="Mathis Linke" userId="fd59981273fd6c2d" providerId="LiveId" clId="{3D5FC4E4-F52A-4898-8093-BE53D61A7606}" dt="2020-12-01T15:22:27.064" v="1603" actId="1076"/>
          <ac:spMkLst>
            <pc:docMk/>
            <pc:sldMk cId="2657781236" sldId="296"/>
            <ac:spMk id="14" creationId="{71E4460D-B533-40A3-BCAF-615DD74CB405}"/>
          </ac:spMkLst>
        </pc:spChg>
        <pc:spChg chg="add mod">
          <ac:chgData name="Mathis Linke" userId="fd59981273fd6c2d" providerId="LiveId" clId="{3D5FC4E4-F52A-4898-8093-BE53D61A7606}" dt="2020-12-01T15:22:22.910" v="1602" actId="1076"/>
          <ac:spMkLst>
            <pc:docMk/>
            <pc:sldMk cId="2657781236" sldId="296"/>
            <ac:spMk id="15" creationId="{C830D328-4C7A-4C47-9ACB-55EB120B4434}"/>
          </ac:spMkLst>
        </pc:spChg>
      </pc:sldChg>
      <pc:sldChg chg="addSp delSp modSp new mod ord setBg setClrOvrMap">
        <pc:chgData name="Mathis Linke" userId="fd59981273fd6c2d" providerId="LiveId" clId="{3D5FC4E4-F52A-4898-8093-BE53D61A7606}" dt="2020-12-01T14:01:52.472" v="622" actId="1076"/>
        <pc:sldMkLst>
          <pc:docMk/>
          <pc:sldMk cId="2990513669" sldId="297"/>
        </pc:sldMkLst>
        <pc:spChg chg="mod">
          <ac:chgData name="Mathis Linke" userId="fd59981273fd6c2d" providerId="LiveId" clId="{3D5FC4E4-F52A-4898-8093-BE53D61A7606}" dt="2020-12-01T14:01:52.472" v="622" actId="1076"/>
          <ac:spMkLst>
            <pc:docMk/>
            <pc:sldMk cId="2990513669" sldId="297"/>
            <ac:spMk id="2" creationId="{33C517B4-524A-44BB-8C90-84F4D0880BDC}"/>
          </ac:spMkLst>
        </pc:spChg>
        <pc:spChg chg="del mod">
          <ac:chgData name="Mathis Linke" userId="fd59981273fd6c2d" providerId="LiveId" clId="{3D5FC4E4-F52A-4898-8093-BE53D61A7606}" dt="2020-12-01T14:00:51.666" v="617" actId="21"/>
          <ac:spMkLst>
            <pc:docMk/>
            <pc:sldMk cId="2990513669" sldId="297"/>
            <ac:spMk id="3" creationId="{F659F61A-7C31-4BD7-9B45-746F2948D9BC}"/>
          </ac:spMkLst>
        </pc:spChg>
        <pc:spChg chg="mod">
          <ac:chgData name="Mathis Linke" userId="fd59981273fd6c2d" providerId="LiveId" clId="{3D5FC4E4-F52A-4898-8093-BE53D61A7606}" dt="2020-12-01T14:01:04.149" v="620" actId="26606"/>
          <ac:spMkLst>
            <pc:docMk/>
            <pc:sldMk cId="2990513669" sldId="297"/>
            <ac:spMk id="4" creationId="{AEC2CC88-AF80-48AD-98F2-7FFC7E95C166}"/>
          </ac:spMkLst>
        </pc:spChg>
        <pc:spChg chg="add del">
          <ac:chgData name="Mathis Linke" userId="fd59981273fd6c2d" providerId="LiveId" clId="{3D5FC4E4-F52A-4898-8093-BE53D61A7606}" dt="2020-12-01T14:00:33.743" v="614" actId="26606"/>
          <ac:spMkLst>
            <pc:docMk/>
            <pc:sldMk cId="2990513669" sldId="297"/>
            <ac:spMk id="9" creationId="{5ABA7F3F-D56F-4C06-84AC-03FC83B0642E}"/>
          </ac:spMkLst>
        </pc:spChg>
        <pc:spChg chg="add del">
          <ac:chgData name="Mathis Linke" userId="fd59981273fd6c2d" providerId="LiveId" clId="{3D5FC4E4-F52A-4898-8093-BE53D61A7606}" dt="2020-12-01T14:01:04.149" v="620" actId="26606"/>
          <ac:spMkLst>
            <pc:docMk/>
            <pc:sldMk cId="2990513669" sldId="297"/>
            <ac:spMk id="18" creationId="{70D3BB76-8949-4CF0-A2AB-B9CB0B873542}"/>
          </ac:spMkLst>
        </pc:spChg>
        <pc:spChg chg="add del">
          <ac:chgData name="Mathis Linke" userId="fd59981273fd6c2d" providerId="LiveId" clId="{3D5FC4E4-F52A-4898-8093-BE53D61A7606}" dt="2020-12-01T14:01:04.149" v="620" actId="26606"/>
          <ac:spMkLst>
            <pc:docMk/>
            <pc:sldMk cId="2990513669" sldId="297"/>
            <ac:spMk id="20" creationId="{5FF39634-9D58-45BA-8073-5E672C66D044}"/>
          </ac:spMkLst>
        </pc:spChg>
        <pc:spChg chg="add del">
          <ac:chgData name="Mathis Linke" userId="fd59981273fd6c2d" providerId="LiveId" clId="{3D5FC4E4-F52A-4898-8093-BE53D61A7606}" dt="2020-12-01T14:01:04.149" v="620" actId="26606"/>
          <ac:spMkLst>
            <pc:docMk/>
            <pc:sldMk cId="2990513669" sldId="297"/>
            <ac:spMk id="22" creationId="{1794DAEC-13A6-485F-AF0A-77F61AE6F055}"/>
          </ac:spMkLst>
        </pc:spChg>
        <pc:spChg chg="add del">
          <ac:chgData name="Mathis Linke" userId="fd59981273fd6c2d" providerId="LiveId" clId="{3D5FC4E4-F52A-4898-8093-BE53D61A7606}" dt="2020-12-01T14:01:04.130" v="619" actId="26606"/>
          <ac:spMkLst>
            <pc:docMk/>
            <pc:sldMk cId="2990513669" sldId="297"/>
            <ac:spMk id="27" creationId="{9ECB0E0D-AC1B-4E83-84EA-237BFA20636D}"/>
          </ac:spMkLst>
        </pc:spChg>
        <pc:spChg chg="add">
          <ac:chgData name="Mathis Linke" userId="fd59981273fd6c2d" providerId="LiveId" clId="{3D5FC4E4-F52A-4898-8093-BE53D61A7606}" dt="2020-12-01T14:01:04.149" v="620" actId="26606"/>
          <ac:spMkLst>
            <pc:docMk/>
            <pc:sldMk cId="2990513669" sldId="297"/>
            <ac:spMk id="31" creationId="{B8BE655E-142C-41C9-895E-54D55EDDAF85}"/>
          </ac:spMkLst>
        </pc:spChg>
        <pc:spChg chg="add">
          <ac:chgData name="Mathis Linke" userId="fd59981273fd6c2d" providerId="LiveId" clId="{3D5FC4E4-F52A-4898-8093-BE53D61A7606}" dt="2020-12-01T14:01:04.149" v="620" actId="26606"/>
          <ac:spMkLst>
            <pc:docMk/>
            <pc:sldMk cId="2990513669" sldId="297"/>
            <ac:spMk id="35" creationId="{EC2B4A13-0632-456F-A66A-2D0CDB9D30AE}"/>
          </ac:spMkLst>
        </pc:spChg>
        <pc:spChg chg="add">
          <ac:chgData name="Mathis Linke" userId="fd59981273fd6c2d" providerId="LiveId" clId="{3D5FC4E4-F52A-4898-8093-BE53D61A7606}" dt="2020-12-01T14:01:04.149" v="620" actId="26606"/>
          <ac:spMkLst>
            <pc:docMk/>
            <pc:sldMk cId="2990513669" sldId="297"/>
            <ac:spMk id="36" creationId="{1568A552-34C4-41D2-A36B-9E86EC569E10}"/>
          </ac:spMkLst>
        </pc:spChg>
        <pc:spChg chg="add">
          <ac:chgData name="Mathis Linke" userId="fd59981273fd6c2d" providerId="LiveId" clId="{3D5FC4E4-F52A-4898-8093-BE53D61A7606}" dt="2020-12-01T14:01:04.149" v="620" actId="26606"/>
          <ac:spMkLst>
            <pc:docMk/>
            <pc:sldMk cId="2990513669" sldId="297"/>
            <ac:spMk id="37" creationId="{198CC593-9FF4-46EF-81AE-2D26922F154C}"/>
          </ac:spMkLst>
        </pc:spChg>
        <pc:grpChg chg="add del">
          <ac:chgData name="Mathis Linke" userId="fd59981273fd6c2d" providerId="LiveId" clId="{3D5FC4E4-F52A-4898-8093-BE53D61A7606}" dt="2020-12-01T14:00:33.743" v="614" actId="26606"/>
          <ac:grpSpMkLst>
            <pc:docMk/>
            <pc:sldMk cId="2990513669" sldId="297"/>
            <ac:grpSpMk id="11" creationId="{715374B5-D7C8-4AA9-BE65-DB7A0CA9B420}"/>
          </ac:grpSpMkLst>
        </pc:grpChg>
        <pc:grpChg chg="add del">
          <ac:chgData name="Mathis Linke" userId="fd59981273fd6c2d" providerId="LiveId" clId="{3D5FC4E4-F52A-4898-8093-BE53D61A7606}" dt="2020-12-01T14:01:04.130" v="619" actId="26606"/>
          <ac:grpSpMkLst>
            <pc:docMk/>
            <pc:sldMk cId="2990513669" sldId="297"/>
            <ac:grpSpMk id="29" creationId="{D6DCB3B1-E1A7-4510-831B-77C8EFF566AC}"/>
          </ac:grpSpMkLst>
        </pc:grpChg>
        <pc:cxnChg chg="add del">
          <ac:chgData name="Mathis Linke" userId="fd59981273fd6c2d" providerId="LiveId" clId="{3D5FC4E4-F52A-4898-8093-BE53D61A7606}" dt="2020-12-01T14:01:04.130" v="619" actId="26606"/>
          <ac:cxnSpMkLst>
            <pc:docMk/>
            <pc:sldMk cId="2990513669" sldId="297"/>
            <ac:cxnSpMk id="33" creationId="{6116DDC6-8F07-46CC-8751-E5C9346B2A08}"/>
          </ac:cxnSpMkLst>
        </pc:cxnChg>
      </pc:sldChg>
      <pc:sldChg chg="delSp modSp new mod">
        <pc:chgData name="Mathis Linke" userId="fd59981273fd6c2d" providerId="LiveId" clId="{3D5FC4E4-F52A-4898-8093-BE53D61A7606}" dt="2020-12-01T15:26:06.275" v="1700" actId="1076"/>
        <pc:sldMkLst>
          <pc:docMk/>
          <pc:sldMk cId="1760601191" sldId="298"/>
        </pc:sldMkLst>
        <pc:spChg chg="mod">
          <ac:chgData name="Mathis Linke" userId="fd59981273fd6c2d" providerId="LiveId" clId="{3D5FC4E4-F52A-4898-8093-BE53D61A7606}" dt="2020-12-01T15:23:34.839" v="1626" actId="1076"/>
          <ac:spMkLst>
            <pc:docMk/>
            <pc:sldMk cId="1760601191" sldId="298"/>
            <ac:spMk id="2" creationId="{D9408FD8-5628-44A1-8849-120180BA7F3B}"/>
          </ac:spMkLst>
        </pc:spChg>
        <pc:spChg chg="del mod">
          <ac:chgData name="Mathis Linke" userId="fd59981273fd6c2d" providerId="LiveId" clId="{3D5FC4E4-F52A-4898-8093-BE53D61A7606}" dt="2020-12-01T15:23:45.284" v="1629" actId="21"/>
          <ac:spMkLst>
            <pc:docMk/>
            <pc:sldMk cId="1760601191" sldId="298"/>
            <ac:spMk id="3" creationId="{762D952E-A2DD-4E5A-94F5-1B73B348A022}"/>
          </ac:spMkLst>
        </pc:spChg>
        <pc:spChg chg="mod">
          <ac:chgData name="Mathis Linke" userId="fd59981273fd6c2d" providerId="LiveId" clId="{3D5FC4E4-F52A-4898-8093-BE53D61A7606}" dt="2020-12-01T15:25:59.823" v="1699" actId="20577"/>
          <ac:spMkLst>
            <pc:docMk/>
            <pc:sldMk cId="1760601191" sldId="298"/>
            <ac:spMk id="4" creationId="{2E7D5059-8381-4DA8-AAF0-1EE907D8FD8A}"/>
          </ac:spMkLst>
        </pc:spChg>
        <pc:spChg chg="del">
          <ac:chgData name="Mathis Linke" userId="fd59981273fd6c2d" providerId="LiveId" clId="{3D5FC4E4-F52A-4898-8093-BE53D61A7606}" dt="2020-12-01T15:23:49.428" v="1630" actId="21"/>
          <ac:spMkLst>
            <pc:docMk/>
            <pc:sldMk cId="1760601191" sldId="298"/>
            <ac:spMk id="5" creationId="{81447744-1866-4474-88E4-6DB3A4B0B924}"/>
          </ac:spMkLst>
        </pc:spChg>
        <pc:spChg chg="mod">
          <ac:chgData name="Mathis Linke" userId="fd59981273fd6c2d" providerId="LiveId" clId="{3D5FC4E4-F52A-4898-8093-BE53D61A7606}" dt="2020-12-01T15:26:06.275" v="1700" actId="1076"/>
          <ac:spMkLst>
            <pc:docMk/>
            <pc:sldMk cId="1760601191" sldId="298"/>
            <ac:spMk id="6" creationId="{692DC395-D25A-4457-8506-BD4EB96B641A}"/>
          </ac:spMkLst>
        </pc:spChg>
      </pc:sldChg>
      <pc:sldChg chg="new del">
        <pc:chgData name="Mathis Linke" userId="fd59981273fd6c2d" providerId="LiveId" clId="{3D5FC4E4-F52A-4898-8093-BE53D61A7606}" dt="2020-12-01T14:51:48.808" v="1214" actId="2696"/>
        <pc:sldMkLst>
          <pc:docMk/>
          <pc:sldMk cId="4226253565" sldId="299"/>
        </pc:sldMkLst>
      </pc:sldChg>
      <pc:sldChg chg="delSp modSp mod delAnim delCm">
        <pc:chgData name="Mathis Linke" userId="fd59981273fd6c2d" providerId="LiveId" clId="{3D5FC4E4-F52A-4898-8093-BE53D61A7606}" dt="2020-12-01T15:06:40.191" v="1320" actId="27636"/>
        <pc:sldMkLst>
          <pc:docMk/>
          <pc:sldMk cId="2678737142" sldId="300"/>
        </pc:sldMkLst>
        <pc:spChg chg="mod">
          <ac:chgData name="Mathis Linke" userId="fd59981273fd6c2d" providerId="LiveId" clId="{3D5FC4E4-F52A-4898-8093-BE53D61A7606}" dt="2020-12-01T14:47:47.524" v="1154" actId="20577"/>
          <ac:spMkLst>
            <pc:docMk/>
            <pc:sldMk cId="2678737142" sldId="300"/>
            <ac:spMk id="2" creationId="{5A074CD9-6589-45D5-8C84-95D1482DEDF7}"/>
          </ac:spMkLst>
        </pc:spChg>
        <pc:spChg chg="mod">
          <ac:chgData name="Mathis Linke" userId="fd59981273fd6c2d" providerId="LiveId" clId="{3D5FC4E4-F52A-4898-8093-BE53D61A7606}" dt="2020-12-01T15:06:40.191" v="1320" actId="27636"/>
          <ac:spMkLst>
            <pc:docMk/>
            <pc:sldMk cId="2678737142" sldId="300"/>
            <ac:spMk id="3" creationId="{5B0E3799-0C7E-4CFA-96D3-D49A9CD9B16C}"/>
          </ac:spMkLst>
        </pc:spChg>
        <pc:spChg chg="mod">
          <ac:chgData name="Mathis Linke" userId="fd59981273fd6c2d" providerId="LiveId" clId="{3D5FC4E4-F52A-4898-8093-BE53D61A7606}" dt="2020-12-01T15:06:29.571" v="1318" actId="313"/>
          <ac:spMkLst>
            <pc:docMk/>
            <pc:sldMk cId="2678737142" sldId="300"/>
            <ac:spMk id="4" creationId="{A62E7EF8-A5F3-4675-8E61-56BE8EE6F9CA}"/>
          </ac:spMkLst>
        </pc:spChg>
        <pc:spChg chg="mod">
          <ac:chgData name="Mathis Linke" userId="fd59981273fd6c2d" providerId="LiveId" clId="{3D5FC4E4-F52A-4898-8093-BE53D61A7606}" dt="2020-12-01T14:48:36.924" v="1167" actId="20577"/>
          <ac:spMkLst>
            <pc:docMk/>
            <pc:sldMk cId="2678737142" sldId="300"/>
            <ac:spMk id="5" creationId="{2827E749-44C7-4F6D-8F39-69D61CA80B2F}"/>
          </ac:spMkLst>
        </pc:spChg>
        <pc:spChg chg="del">
          <ac:chgData name="Mathis Linke" userId="fd59981273fd6c2d" providerId="LiveId" clId="{3D5FC4E4-F52A-4898-8093-BE53D61A7606}" dt="2020-12-01T14:50:55.292" v="1197" actId="21"/>
          <ac:spMkLst>
            <pc:docMk/>
            <pc:sldMk cId="2678737142" sldId="300"/>
            <ac:spMk id="8" creationId="{271D7BE8-3A83-46F9-A6A2-709E2799BCA9}"/>
          </ac:spMkLst>
        </pc:spChg>
        <pc:picChg chg="del">
          <ac:chgData name="Mathis Linke" userId="fd59981273fd6c2d" providerId="LiveId" clId="{3D5FC4E4-F52A-4898-8093-BE53D61A7606}" dt="2020-12-01T14:46:41.876" v="1147" actId="21"/>
          <ac:picMkLst>
            <pc:docMk/>
            <pc:sldMk cId="2678737142" sldId="300"/>
            <ac:picMk id="10" creationId="{2DC1EE09-06AF-4014-A938-92738B352484}"/>
          </ac:picMkLst>
        </pc:picChg>
      </pc:sldChg>
      <pc:sldChg chg="delSp modSp mod delAnim delCm">
        <pc:chgData name="Mathis Linke" userId="fd59981273fd6c2d" providerId="LiveId" clId="{3D5FC4E4-F52A-4898-8093-BE53D61A7606}" dt="2020-12-01T15:06:16.691" v="1316" actId="20577"/>
        <pc:sldMkLst>
          <pc:docMk/>
          <pc:sldMk cId="854697819" sldId="301"/>
        </pc:sldMkLst>
        <pc:spChg chg="mod">
          <ac:chgData name="Mathis Linke" userId="fd59981273fd6c2d" providerId="LiveId" clId="{3D5FC4E4-F52A-4898-8093-BE53D61A7606}" dt="2020-12-01T14:52:23.768" v="1217"/>
          <ac:spMkLst>
            <pc:docMk/>
            <pc:sldMk cId="854697819" sldId="301"/>
            <ac:spMk id="2" creationId="{5A074CD9-6589-45D5-8C84-95D1482DEDF7}"/>
          </ac:spMkLst>
        </pc:spChg>
        <pc:spChg chg="mod">
          <ac:chgData name="Mathis Linke" userId="fd59981273fd6c2d" providerId="LiveId" clId="{3D5FC4E4-F52A-4898-8093-BE53D61A7606}" dt="2020-12-01T14:54:17.357" v="1234" actId="20577"/>
          <ac:spMkLst>
            <pc:docMk/>
            <pc:sldMk cId="854697819" sldId="301"/>
            <ac:spMk id="3" creationId="{5B0E3799-0C7E-4CFA-96D3-D49A9CD9B16C}"/>
          </ac:spMkLst>
        </pc:spChg>
        <pc:spChg chg="mod">
          <ac:chgData name="Mathis Linke" userId="fd59981273fd6c2d" providerId="LiveId" clId="{3D5FC4E4-F52A-4898-8093-BE53D61A7606}" dt="2020-12-01T14:54:06.269" v="1233"/>
          <ac:spMkLst>
            <pc:docMk/>
            <pc:sldMk cId="854697819" sldId="301"/>
            <ac:spMk id="4" creationId="{A62E7EF8-A5F3-4675-8E61-56BE8EE6F9CA}"/>
          </ac:spMkLst>
        </pc:spChg>
        <pc:spChg chg="mod">
          <ac:chgData name="Mathis Linke" userId="fd59981273fd6c2d" providerId="LiveId" clId="{3D5FC4E4-F52A-4898-8093-BE53D61A7606}" dt="2020-12-01T14:56:30.420" v="1249" actId="20577"/>
          <ac:spMkLst>
            <pc:docMk/>
            <pc:sldMk cId="854697819" sldId="301"/>
            <ac:spMk id="5" creationId="{2827E749-44C7-4F6D-8F39-69D61CA80B2F}"/>
          </ac:spMkLst>
        </pc:spChg>
        <pc:spChg chg="mod">
          <ac:chgData name="Mathis Linke" userId="fd59981273fd6c2d" providerId="LiveId" clId="{3D5FC4E4-F52A-4898-8093-BE53D61A7606}" dt="2020-12-01T15:06:16.691" v="1316" actId="20577"/>
          <ac:spMkLst>
            <pc:docMk/>
            <pc:sldMk cId="854697819" sldId="301"/>
            <ac:spMk id="6" creationId="{F92F7731-42CE-4173-8112-EE0CCB320548}"/>
          </ac:spMkLst>
        </pc:spChg>
        <pc:picChg chg="del">
          <ac:chgData name="Mathis Linke" userId="fd59981273fd6c2d" providerId="LiveId" clId="{3D5FC4E4-F52A-4898-8093-BE53D61A7606}" dt="2020-12-01T14:52:03.338" v="1215" actId="21"/>
          <ac:picMkLst>
            <pc:docMk/>
            <pc:sldMk cId="854697819" sldId="301"/>
            <ac:picMk id="10" creationId="{6D29DB3A-3E80-425B-AEC9-EA75F13B6E51}"/>
          </ac:picMkLst>
        </pc:picChg>
      </pc:sldChg>
      <pc:sldChg chg="modSp mod">
        <pc:chgData name="Mathis Linke" userId="fd59981273fd6c2d" providerId="LiveId" clId="{3D5FC4E4-F52A-4898-8093-BE53D61A7606}" dt="2020-12-01T15:06:07.910" v="1310" actId="20577"/>
        <pc:sldMkLst>
          <pc:docMk/>
          <pc:sldMk cId="3614916836" sldId="302"/>
        </pc:sldMkLst>
        <pc:spChg chg="mod">
          <ac:chgData name="Mathis Linke" userId="fd59981273fd6c2d" providerId="LiveId" clId="{3D5FC4E4-F52A-4898-8093-BE53D61A7606}" dt="2020-12-01T14:55:21.909" v="1235"/>
          <ac:spMkLst>
            <pc:docMk/>
            <pc:sldMk cId="3614916836" sldId="302"/>
            <ac:spMk id="2" creationId="{5A074CD9-6589-45D5-8C84-95D1482DEDF7}"/>
          </ac:spMkLst>
        </pc:spChg>
        <pc:spChg chg="mod">
          <ac:chgData name="Mathis Linke" userId="fd59981273fd6c2d" providerId="LiveId" clId="{3D5FC4E4-F52A-4898-8093-BE53D61A7606}" dt="2020-12-01T14:55:37.613" v="1237" actId="20577"/>
          <ac:spMkLst>
            <pc:docMk/>
            <pc:sldMk cId="3614916836" sldId="302"/>
            <ac:spMk id="3" creationId="{5B0E3799-0C7E-4CFA-96D3-D49A9CD9B16C}"/>
          </ac:spMkLst>
        </pc:spChg>
        <pc:spChg chg="mod">
          <ac:chgData name="Mathis Linke" userId="fd59981273fd6c2d" providerId="LiveId" clId="{3D5FC4E4-F52A-4898-8093-BE53D61A7606}" dt="2020-12-01T14:55:54.263" v="1238"/>
          <ac:spMkLst>
            <pc:docMk/>
            <pc:sldMk cId="3614916836" sldId="302"/>
            <ac:spMk id="4" creationId="{A62E7EF8-A5F3-4675-8E61-56BE8EE6F9CA}"/>
          </ac:spMkLst>
        </pc:spChg>
        <pc:spChg chg="mod">
          <ac:chgData name="Mathis Linke" userId="fd59981273fd6c2d" providerId="LiveId" clId="{3D5FC4E4-F52A-4898-8093-BE53D61A7606}" dt="2020-12-01T14:56:16.660" v="1245" actId="20577"/>
          <ac:spMkLst>
            <pc:docMk/>
            <pc:sldMk cId="3614916836" sldId="302"/>
            <ac:spMk id="5" creationId="{2827E749-44C7-4F6D-8F39-69D61CA80B2F}"/>
          </ac:spMkLst>
        </pc:spChg>
        <pc:spChg chg="mod">
          <ac:chgData name="Mathis Linke" userId="fd59981273fd6c2d" providerId="LiveId" clId="{3D5FC4E4-F52A-4898-8093-BE53D61A7606}" dt="2020-12-01T15:06:07.910" v="1310" actId="20577"/>
          <ac:spMkLst>
            <pc:docMk/>
            <pc:sldMk cId="3614916836" sldId="302"/>
            <ac:spMk id="6" creationId="{F92F7731-42CE-4173-8112-EE0CCB320548}"/>
          </ac:spMkLst>
        </pc:spChg>
      </pc:sldChg>
      <pc:sldChg chg="modSp mod">
        <pc:chgData name="Mathis Linke" userId="fd59981273fd6c2d" providerId="LiveId" clId="{3D5FC4E4-F52A-4898-8093-BE53D61A7606}" dt="2020-12-01T15:05:48.307" v="1304" actId="14100"/>
        <pc:sldMkLst>
          <pc:docMk/>
          <pc:sldMk cId="2413488383" sldId="303"/>
        </pc:sldMkLst>
        <pc:spChg chg="mod">
          <ac:chgData name="Mathis Linke" userId="fd59981273fd6c2d" providerId="LiveId" clId="{3D5FC4E4-F52A-4898-8093-BE53D61A7606}" dt="2020-12-01T14:58:51.470" v="1250"/>
          <ac:spMkLst>
            <pc:docMk/>
            <pc:sldMk cId="2413488383" sldId="303"/>
            <ac:spMk id="2" creationId="{5A074CD9-6589-45D5-8C84-95D1482DEDF7}"/>
          </ac:spMkLst>
        </pc:spChg>
        <pc:spChg chg="mod">
          <ac:chgData name="Mathis Linke" userId="fd59981273fd6c2d" providerId="LiveId" clId="{3D5FC4E4-F52A-4898-8093-BE53D61A7606}" dt="2020-12-01T15:05:10.571" v="1302" actId="27636"/>
          <ac:spMkLst>
            <pc:docMk/>
            <pc:sldMk cId="2413488383" sldId="303"/>
            <ac:spMk id="3" creationId="{5B0E3799-0C7E-4CFA-96D3-D49A9CD9B16C}"/>
          </ac:spMkLst>
        </pc:spChg>
        <pc:spChg chg="mod">
          <ac:chgData name="Mathis Linke" userId="fd59981273fd6c2d" providerId="LiveId" clId="{3D5FC4E4-F52A-4898-8093-BE53D61A7606}" dt="2020-12-01T15:05:48.307" v="1304" actId="14100"/>
          <ac:spMkLst>
            <pc:docMk/>
            <pc:sldMk cId="2413488383" sldId="303"/>
            <ac:spMk id="4" creationId="{A62E7EF8-A5F3-4675-8E61-56BE8EE6F9CA}"/>
          </ac:spMkLst>
        </pc:spChg>
        <pc:spChg chg="mod">
          <ac:chgData name="Mathis Linke" userId="fd59981273fd6c2d" providerId="LiveId" clId="{3D5FC4E4-F52A-4898-8093-BE53D61A7606}" dt="2020-12-01T15:03:21.613" v="1267" actId="20577"/>
          <ac:spMkLst>
            <pc:docMk/>
            <pc:sldMk cId="2413488383" sldId="303"/>
            <ac:spMk id="5" creationId="{2827E749-44C7-4F6D-8F39-69D61CA80B2F}"/>
          </ac:spMkLst>
        </pc:spChg>
      </pc:sldChg>
      <pc:sldChg chg="new del">
        <pc:chgData name="Mathis Linke" userId="fd59981273fd6c2d" providerId="LiveId" clId="{3D5FC4E4-F52A-4898-8093-BE53D61A7606}" dt="2020-12-01T15:08:43.594" v="1382" actId="2696"/>
        <pc:sldMkLst>
          <pc:docMk/>
          <pc:sldMk cId="1337726454" sldId="304"/>
        </pc:sldMkLst>
      </pc:sldChg>
      <pc:sldChg chg="addSp modSp new mod setBg">
        <pc:chgData name="Mathis Linke" userId="fd59981273fd6c2d" providerId="LiveId" clId="{3D5FC4E4-F52A-4898-8093-BE53D61A7606}" dt="2020-12-01T15:08:34.122" v="1381" actId="26606"/>
        <pc:sldMkLst>
          <pc:docMk/>
          <pc:sldMk cId="929380875" sldId="305"/>
        </pc:sldMkLst>
        <pc:spChg chg="mod">
          <ac:chgData name="Mathis Linke" userId="fd59981273fd6c2d" providerId="LiveId" clId="{3D5FC4E4-F52A-4898-8093-BE53D61A7606}" dt="2020-12-01T15:08:34.122" v="1381" actId="26606"/>
          <ac:spMkLst>
            <pc:docMk/>
            <pc:sldMk cId="929380875" sldId="305"/>
            <ac:spMk id="2" creationId="{6C0DB4D7-38F6-400C-94F9-52252FDDFF2E}"/>
          </ac:spMkLst>
        </pc:spChg>
        <pc:spChg chg="mod">
          <ac:chgData name="Mathis Linke" userId="fd59981273fd6c2d" providerId="LiveId" clId="{3D5FC4E4-F52A-4898-8093-BE53D61A7606}" dt="2020-12-01T15:08:34.122" v="1381" actId="26606"/>
          <ac:spMkLst>
            <pc:docMk/>
            <pc:sldMk cId="929380875" sldId="305"/>
            <ac:spMk id="3" creationId="{6C202DBD-D984-4BEE-AE2E-2A517EAB5031}"/>
          </ac:spMkLst>
        </pc:spChg>
        <pc:spChg chg="add">
          <ac:chgData name="Mathis Linke" userId="fd59981273fd6c2d" providerId="LiveId" clId="{3D5FC4E4-F52A-4898-8093-BE53D61A7606}" dt="2020-12-01T15:08:34.122" v="1381" actId="26606"/>
          <ac:spMkLst>
            <pc:docMk/>
            <pc:sldMk cId="929380875" sldId="305"/>
            <ac:spMk id="12" creationId="{CC30DECA-E52C-4D56-96B9-718590A2E68F}"/>
          </ac:spMkLst>
        </pc:spChg>
        <pc:grpChg chg="add">
          <ac:chgData name="Mathis Linke" userId="fd59981273fd6c2d" providerId="LiveId" clId="{3D5FC4E4-F52A-4898-8093-BE53D61A7606}" dt="2020-12-01T15:08:34.122" v="1381" actId="26606"/>
          <ac:grpSpMkLst>
            <pc:docMk/>
            <pc:sldMk cId="929380875" sldId="305"/>
            <ac:grpSpMk id="8" creationId="{8C89EA62-F38E-4285-A105-C5E1BD360093}"/>
          </ac:grpSpMkLst>
        </pc:grpChg>
        <pc:grpChg chg="add">
          <ac:chgData name="Mathis Linke" userId="fd59981273fd6c2d" providerId="LiveId" clId="{3D5FC4E4-F52A-4898-8093-BE53D61A7606}" dt="2020-12-01T15:08:34.122" v="1381" actId="26606"/>
          <ac:grpSpMkLst>
            <pc:docMk/>
            <pc:sldMk cId="929380875" sldId="305"/>
            <ac:grpSpMk id="14" creationId="{7A046A95-1E4D-4EAE-9146-822CF94F0405}"/>
          </ac:grpSpMkLst>
        </pc:grpChg>
      </pc:sldChg>
      <pc:sldChg chg="addSp modSp new mod">
        <pc:chgData name="Mathis Linke" userId="fd59981273fd6c2d" providerId="LiveId" clId="{3D5FC4E4-F52A-4898-8093-BE53D61A7606}" dt="2020-12-01T15:09:54.651" v="1395" actId="20577"/>
        <pc:sldMkLst>
          <pc:docMk/>
          <pc:sldMk cId="1698527380" sldId="306"/>
        </pc:sldMkLst>
        <pc:spChg chg="mod">
          <ac:chgData name="Mathis Linke" userId="fd59981273fd6c2d" providerId="LiveId" clId="{3D5FC4E4-F52A-4898-8093-BE53D61A7606}" dt="2020-12-01T15:09:54.651" v="1395" actId="20577"/>
          <ac:spMkLst>
            <pc:docMk/>
            <pc:sldMk cId="1698527380" sldId="306"/>
            <ac:spMk id="2" creationId="{B92450A2-E7A5-4656-8701-15FB7B672AFB}"/>
          </ac:spMkLst>
        </pc:spChg>
        <pc:graphicFrameChg chg="add modGraphic">
          <ac:chgData name="Mathis Linke" userId="fd59981273fd6c2d" providerId="LiveId" clId="{3D5FC4E4-F52A-4898-8093-BE53D61A7606}" dt="2020-12-01T15:09:39.969" v="1386" actId="27022"/>
          <ac:graphicFrameMkLst>
            <pc:docMk/>
            <pc:sldMk cId="1698527380" sldId="306"/>
            <ac:graphicFrameMk id="6" creationId="{823BDAFE-11C1-4A3F-BA82-5DB54DA798D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B3EAB-6207-4A82-9D33-67F2AA81A09E}" type="datetimeFigureOut">
              <a:rPr lang="de-DE" smtClean="0"/>
              <a:t>02.12.2020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8A8A3-7453-4E37-99A1-2E738620E926}" type="slidenum">
              <a:rPr lang="de-DE" smtClean="0"/>
              <a:t>‹Nr.›</a:t>
            </a:fld>
            <a:endParaRPr lang="de-DE"/>
          </a:p>
        </p:txBody>
      </p:sp>
    </p:spTree>
    <p:extLst>
      <p:ext uri="{BB962C8B-B14F-4D97-AF65-F5344CB8AC3E}">
        <p14:creationId xmlns:p14="http://schemas.microsoft.com/office/powerpoint/2010/main" val="132446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e-DE"/>
              <a:t>Mastertitelformat bearbeiten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5F52809-E916-40C9-8E09-EBBC35599205}" type="datetime1">
              <a:rPr lang="en-US" smtClean="0"/>
              <a:t>12/2/2020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F300D42-BBFE-4C85-9FA8-075CA2AF3A9A}" type="datetime1">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A8665E8-3DA4-4DC6-A6D4-968246C9414E}" type="datetime1">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ECA10C4-06E7-4A2F-9838-286BA5448EEA}" type="datetime1">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43BCA02-D7C9-413F-90A7-62D91AB480F3}" type="datetime1">
              <a:rPr lang="en-US" smtClean="0"/>
              <a:t>12/2/2020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e-DE"/>
              <a:t>Mastertitelformat bearbeiten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10B5745-2151-4682-B178-4153833A32CA}" type="datetime1">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318B2B6-DD05-4CB1-8E64-AE2FFD60494E}" type="datetime1">
              <a:rPr lang="en-US" smtClean="0"/>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55EE158-72FA-41CE-BD04-6DB2B71E6598}" type="datetime1">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600FE-1849-4E51-8B47-B86C167E50C6}" type="datetime1">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e-DE"/>
              <a:t>Mastertitelformat bearbeiten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8E6E6BA-20B4-4E37-9916-86298A73BF64}" type="datetime1">
              <a:rPr lang="en-US" smtClean="0"/>
              <a:t>12/2/2020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e-DE"/>
              <a:t>Mastertitelformat bearbeiten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914730B-DC33-49BC-B535-3B81A0BF06D7}" type="datetime1">
              <a:rPr lang="en-US" smtClean="0"/>
              <a:t>12/2/2020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B2A814D-B6FA-492C-B922-C170B9DC52CD}" type="datetime1">
              <a:rPr lang="en-US" smtClean="0"/>
              <a:t>12/2/2020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38.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slide" Target="slide2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21.xml"/><Relationship Id="rId5" Type="http://schemas.openxmlformats.org/officeDocument/2006/relationships/image" Target="../media/image13.png"/><Relationship Id="rId10" Type="http://schemas.openxmlformats.org/officeDocument/2006/relationships/slide" Target="slide13.xml"/><Relationship Id="rId4" Type="http://schemas.openxmlformats.org/officeDocument/2006/relationships/image" Target="../media/image12.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dge.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AAB893-2B92-447B-B0C5-BFA722011209}"/>
              </a:ext>
            </a:extLst>
          </p:cNvPr>
          <p:cNvSpPr>
            <a:spLocks noGrp="1"/>
          </p:cNvSpPr>
          <p:nvPr>
            <p:ph type="ctrTitle"/>
          </p:nvPr>
        </p:nvSpPr>
        <p:spPr>
          <a:xfrm>
            <a:off x="6711885" y="634028"/>
            <a:ext cx="4798243" cy="3732835"/>
          </a:xfrm>
        </p:spPr>
        <p:txBody>
          <a:bodyPr>
            <a:normAutofit/>
          </a:bodyPr>
          <a:lstStyle/>
          <a:p>
            <a:r>
              <a:rPr lang="de-DE" dirty="0"/>
              <a:t>Das Digitale Kochbuch</a:t>
            </a:r>
          </a:p>
        </p:txBody>
      </p:sp>
      <p:sp>
        <p:nvSpPr>
          <p:cNvPr id="3" name="Untertitel 2">
            <a:extLst>
              <a:ext uri="{FF2B5EF4-FFF2-40B4-BE49-F238E27FC236}">
                <a16:creationId xmlns:a16="http://schemas.microsoft.com/office/drawing/2014/main" id="{257787E2-E3E1-45D7-9287-F768DEAD39F3}"/>
              </a:ext>
            </a:extLst>
          </p:cNvPr>
          <p:cNvSpPr>
            <a:spLocks noGrp="1"/>
          </p:cNvSpPr>
          <p:nvPr>
            <p:ph type="subTitle" idx="1"/>
          </p:nvPr>
        </p:nvSpPr>
        <p:spPr>
          <a:xfrm>
            <a:off x="6711885" y="4436462"/>
            <a:ext cx="4798243" cy="1794656"/>
          </a:xfrm>
        </p:spPr>
        <p:txBody>
          <a:bodyPr>
            <a:normAutofit/>
          </a:bodyPr>
          <a:lstStyle/>
          <a:p>
            <a:r>
              <a:rPr lang="de-DE" dirty="0"/>
              <a:t>Für Büro und Homeoffice</a:t>
            </a:r>
          </a:p>
        </p:txBody>
      </p:sp>
      <p:sp>
        <p:nvSpPr>
          <p:cNvPr id="26"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7"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5" name="Grafik 14">
            <a:extLst>
              <a:ext uri="{FF2B5EF4-FFF2-40B4-BE49-F238E27FC236}">
                <a16:creationId xmlns:a16="http://schemas.microsoft.com/office/drawing/2014/main" id="{330338D6-DDDA-4A20-BA8E-505067290949}"/>
              </a:ext>
            </a:extLst>
          </p:cNvPr>
          <p:cNvPicPr>
            <a:picLocks noChangeAspect="1"/>
          </p:cNvPicPr>
          <p:nvPr/>
        </p:nvPicPr>
        <p:blipFill>
          <a:blip r:embed="rId2"/>
          <a:stretch>
            <a:fillRect/>
          </a:stretch>
        </p:blipFill>
        <p:spPr>
          <a:xfrm>
            <a:off x="1997295" y="1223717"/>
            <a:ext cx="3006729" cy="4510094"/>
          </a:xfrm>
          <a:prstGeom prst="rect">
            <a:avLst/>
          </a:prstGeom>
          <a:ln>
            <a:noFill/>
          </a:ln>
          <a:effectLst>
            <a:outerShdw blurRad="292100" dist="139700" dir="2700000" algn="tl" rotWithShape="0">
              <a:srgbClr val="333333">
                <a:alpha val="65000"/>
              </a:srgbClr>
            </a:outerShdw>
          </a:effectLst>
        </p:spPr>
      </p:pic>
      <p:sp>
        <p:nvSpPr>
          <p:cNvPr id="4" name="Foliennummernplatzhalter 3">
            <a:extLst>
              <a:ext uri="{FF2B5EF4-FFF2-40B4-BE49-F238E27FC236}">
                <a16:creationId xmlns:a16="http://schemas.microsoft.com/office/drawing/2014/main" id="{1B1D17DE-F957-44C4-90AE-D9FB5A7E9E8C}"/>
              </a:ext>
            </a:extLst>
          </p:cNvPr>
          <p:cNvSpPr>
            <a:spLocks noGrp="1"/>
          </p:cNvSpPr>
          <p:nvPr>
            <p:ph type="sldNum" sz="quarter" idx="12"/>
          </p:nvPr>
        </p:nvSpPr>
        <p:spPr/>
        <p:txBody>
          <a:bodyPr/>
          <a:lstStyle/>
          <a:p>
            <a:fld id="{69E57DC2-970A-4B3E-BB1C-7A09969E49DF}" type="slidenum">
              <a:rPr lang="en-US" smtClean="0"/>
              <a:pPr/>
              <a:t>1</a:t>
            </a:fld>
            <a:endParaRPr lang="en-US" dirty="0"/>
          </a:p>
        </p:txBody>
      </p:sp>
      <p:sp>
        <p:nvSpPr>
          <p:cNvPr id="10" name="Textfeld 9">
            <a:extLst>
              <a:ext uri="{FF2B5EF4-FFF2-40B4-BE49-F238E27FC236}">
                <a16:creationId xmlns:a16="http://schemas.microsoft.com/office/drawing/2014/main" id="{0286BD0E-ED1F-4D3A-BB62-104BBF522648}"/>
              </a:ext>
            </a:extLst>
          </p:cNvPr>
          <p:cNvSpPr txBox="1"/>
          <p:nvPr/>
        </p:nvSpPr>
        <p:spPr>
          <a:xfrm>
            <a:off x="1972998" y="5727216"/>
            <a:ext cx="3437202" cy="276999"/>
          </a:xfrm>
          <a:prstGeom prst="rect">
            <a:avLst/>
          </a:prstGeom>
          <a:noFill/>
        </p:spPr>
        <p:txBody>
          <a:bodyPr wrap="square">
            <a:spAutoFit/>
          </a:bodyPr>
          <a:lstStyle/>
          <a:p>
            <a:r>
              <a:rPr lang="de-DE" sz="1200" dirty="0"/>
              <a:t>Foto von Mariana </a:t>
            </a:r>
            <a:r>
              <a:rPr lang="de-DE" sz="1200" dirty="0" err="1"/>
              <a:t>Medvedeva</a:t>
            </a:r>
            <a:r>
              <a:rPr lang="de-DE" sz="1200" dirty="0"/>
              <a:t> auf </a:t>
            </a:r>
            <a:r>
              <a:rPr lang="de-DE" sz="1200" dirty="0" err="1"/>
              <a:t>Unsplash</a:t>
            </a:r>
            <a:endParaRPr lang="de-DE" sz="1200" dirty="0"/>
          </a:p>
        </p:txBody>
      </p:sp>
    </p:spTree>
    <p:extLst>
      <p:ext uri="{BB962C8B-B14F-4D97-AF65-F5344CB8AC3E}">
        <p14:creationId xmlns:p14="http://schemas.microsoft.com/office/powerpoint/2010/main" val="338074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Bircher-Müsli</a:t>
            </a:r>
            <a:br>
              <a:rPr lang="de-DE" b="0" i="0" cap="all" dirty="0">
                <a:solidFill>
                  <a:srgbClr val="444444"/>
                </a:solidFill>
                <a:effectLst/>
                <a:latin typeface="MMTextProWebTT-Semibold"/>
              </a:rPr>
            </a:b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2317899"/>
            <a:ext cx="3423424" cy="3581401"/>
          </a:xfrm>
        </p:spPr>
        <p:txBody>
          <a:bodyPr>
            <a:normAutofit fontScale="85000" lnSpcReduction="10000"/>
          </a:bodyPr>
          <a:lstStyle/>
          <a:p>
            <a:r>
              <a:rPr lang="de-DE" dirty="0"/>
              <a:t>100g kernige Haferflocken</a:t>
            </a:r>
          </a:p>
          <a:p>
            <a:r>
              <a:rPr lang="de-DE" dirty="0"/>
              <a:t>300ml Milch (1,5% Fett; evtl. 2–3EL zusätzlich)	</a:t>
            </a:r>
          </a:p>
          <a:p>
            <a:r>
              <a:rPr lang="de-DE" dirty="0"/>
              <a:t>1 Zitrone		</a:t>
            </a:r>
          </a:p>
          <a:p>
            <a:r>
              <a:rPr lang="de-DE" dirty="0"/>
              <a:t>2 kleine säuerliche Äpfel</a:t>
            </a:r>
          </a:p>
          <a:p>
            <a:r>
              <a:rPr lang="de-DE" dirty="0"/>
              <a:t>40g Haselnusskerne</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5"/>
            <a:ext cx="5654963" cy="3863341"/>
          </a:xfrm>
        </p:spPr>
        <p:txBody>
          <a:bodyPr>
            <a:normAutofit fontScale="85000" lnSpcReduction="10000"/>
          </a:bodyPr>
          <a:lstStyle/>
          <a:p>
            <a:pPr marL="0" indent="0" algn="just">
              <a:buNone/>
            </a:pPr>
            <a:r>
              <a:rPr lang="de-DE" b="0" i="0" dirty="0">
                <a:solidFill>
                  <a:srgbClr val="000000"/>
                </a:solidFill>
                <a:effectLst/>
              </a:rPr>
              <a:t>Haferflocken in eine Schüssel geben. Milch unterrühren und zugedeckt über Nacht im Kühlschrank quellen lassen. Wird die Masse zu trocken, nach Belieben </a:t>
            </a:r>
            <a:r>
              <a:rPr lang="de-DE" dirty="0">
                <a:solidFill>
                  <a:srgbClr val="000000"/>
                </a:solidFill>
              </a:rPr>
              <a:t>zwei bis drei</a:t>
            </a:r>
            <a:r>
              <a:rPr lang="de-DE" b="0" i="0" dirty="0">
                <a:solidFill>
                  <a:srgbClr val="000000"/>
                </a:solidFill>
                <a:effectLst/>
              </a:rPr>
              <a:t> </a:t>
            </a:r>
            <a:r>
              <a:rPr lang="de-DE" dirty="0">
                <a:solidFill>
                  <a:srgbClr val="000000"/>
                </a:solidFill>
              </a:rPr>
              <a:t>Esslöffel</a:t>
            </a:r>
            <a:r>
              <a:rPr lang="de-DE" b="0" i="0" dirty="0">
                <a:solidFill>
                  <a:srgbClr val="000000"/>
                </a:solidFill>
                <a:effectLst/>
              </a:rPr>
              <a:t> Milch hinzufügen.</a:t>
            </a:r>
          </a:p>
          <a:p>
            <a:pPr marL="0" indent="0" algn="just">
              <a:buNone/>
            </a:pPr>
            <a:r>
              <a:rPr lang="de-DE" b="0" i="0" dirty="0">
                <a:solidFill>
                  <a:srgbClr val="000000"/>
                </a:solidFill>
                <a:effectLst/>
              </a:rPr>
              <a:t>Zitrone halbieren und auspressen. Saft in eine Schüssel geben.</a:t>
            </a:r>
          </a:p>
          <a:p>
            <a:pPr marL="0" indent="0" algn="just">
              <a:buNone/>
            </a:pPr>
            <a:r>
              <a:rPr lang="de-DE" b="0" i="0" dirty="0">
                <a:solidFill>
                  <a:srgbClr val="000000"/>
                </a:solidFill>
                <a:effectLst/>
              </a:rPr>
              <a:t>Äpfel waschen, trockenreiben, vierteln, entkernen und in Stücke schneiden. Sofort unter den Zitronensaft mischen, damit sie nicht braun werden.</a:t>
            </a:r>
          </a:p>
          <a:p>
            <a:pPr marL="0" indent="0" algn="just">
              <a:buNone/>
            </a:pPr>
            <a:r>
              <a:rPr lang="de-DE" b="0" i="0" dirty="0">
                <a:solidFill>
                  <a:srgbClr val="000000"/>
                </a:solidFill>
                <a:effectLst/>
              </a:rPr>
              <a:t>Haselnüsse mit einem großen Messer oder im Blitzhacker grob hacken.</a:t>
            </a:r>
          </a:p>
          <a:p>
            <a:pPr marL="0" indent="0" algn="just">
              <a:buNone/>
            </a:pPr>
            <a:r>
              <a:rPr lang="de-DE" b="0" i="0" dirty="0">
                <a:solidFill>
                  <a:srgbClr val="000000"/>
                </a:solidFill>
                <a:effectLst/>
              </a:rPr>
              <a:t>Apfelstücke unter Haferflocken rühren. Müsli auf zwei Schalen verteilen, Haselnüsse darüberstreuen und servieren.</a:t>
            </a:r>
          </a:p>
          <a:p>
            <a:pPr marL="0" indent="0">
              <a:buNone/>
            </a:pPr>
            <a:endParaRPr lang="de-DE"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8 h; Zubereitung: 15 min; Portionen 2</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2 - 3Tage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85469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BRATAPFEL ZIMT PORRIDGE</a:t>
            </a: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35357" cy="3581401"/>
          </a:xfrm>
        </p:spPr>
        <p:txBody>
          <a:bodyPr>
            <a:normAutofit fontScale="92500" lnSpcReduction="10000"/>
          </a:bodyPr>
          <a:lstStyle/>
          <a:p>
            <a:r>
              <a:rPr lang="de-DE" dirty="0"/>
              <a:t>50g Haferflocken, Chia Samen und Vanille	</a:t>
            </a:r>
          </a:p>
          <a:p>
            <a:r>
              <a:rPr lang="de-DE" dirty="0"/>
              <a:t>200ml beliebige Milch</a:t>
            </a:r>
          </a:p>
          <a:p>
            <a:r>
              <a:rPr lang="de-DE" dirty="0"/>
              <a:t>½TL Honig</a:t>
            </a:r>
          </a:p>
          <a:p>
            <a:r>
              <a:rPr lang="de-DE" dirty="0"/>
              <a:t>1TL Kokosöl</a:t>
            </a:r>
          </a:p>
          <a:p>
            <a:r>
              <a:rPr lang="de-DE" dirty="0"/>
              <a:t>1 Banane</a:t>
            </a:r>
          </a:p>
          <a:p>
            <a:r>
              <a:rPr lang="de-DE" dirty="0"/>
              <a:t>1 Apfel</a:t>
            </a:r>
          </a:p>
          <a:p>
            <a:r>
              <a:rPr lang="de-DE" dirty="0"/>
              <a:t>1 Prise Zimt</a:t>
            </a:r>
          </a:p>
          <a:p>
            <a:r>
              <a:rPr lang="de-DE" dirty="0"/>
              <a:t>50g Walnüsse</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5"/>
            <a:ext cx="5654963" cy="3863341"/>
          </a:xfrm>
        </p:spPr>
        <p:txBody>
          <a:bodyPr>
            <a:normAutofit fontScale="92500" lnSpcReduction="10000"/>
          </a:bodyPr>
          <a:lstStyle/>
          <a:p>
            <a:pPr marL="0" indent="0" algn="just">
              <a:buNone/>
            </a:pPr>
            <a:r>
              <a:rPr lang="de-DE" b="0" i="0" dirty="0">
                <a:solidFill>
                  <a:srgbClr val="000000"/>
                </a:solidFill>
                <a:effectLst/>
              </a:rPr>
              <a:t>Banane und Apfel schälen. Banane in Scheiben und den Apfel in kleine Stücke schneiden.</a:t>
            </a:r>
          </a:p>
          <a:p>
            <a:pPr marL="0" indent="0" algn="just">
              <a:buNone/>
            </a:pPr>
            <a:r>
              <a:rPr lang="de-DE" b="0" i="0" dirty="0">
                <a:solidFill>
                  <a:srgbClr val="000000"/>
                </a:solidFill>
                <a:effectLst/>
              </a:rPr>
              <a:t>Kokosöl in einer Pfanne erhitzen, Obst kurz anbraten und mit Zimt bestreuen.</a:t>
            </a:r>
          </a:p>
          <a:p>
            <a:pPr marL="0" indent="0" algn="just">
              <a:buNone/>
            </a:pPr>
            <a:r>
              <a:rPr lang="de-DE" b="0" i="0" dirty="0">
                <a:solidFill>
                  <a:srgbClr val="000000"/>
                </a:solidFill>
                <a:effectLst/>
              </a:rPr>
              <a:t>Haferflocken, Chiasamen, Vanille, Milch und Honig in einem Topf erwärmen.</a:t>
            </a:r>
          </a:p>
          <a:p>
            <a:pPr marL="0" indent="0" algn="just">
              <a:buNone/>
            </a:pPr>
            <a:r>
              <a:rPr lang="de-DE" b="0" i="0" dirty="0">
                <a:solidFill>
                  <a:srgbClr val="000000"/>
                </a:solidFill>
                <a:effectLst/>
              </a:rPr>
              <a:t>Haferbrei mit dem Obst belegen und mit Walnüssen bestreuen.</a:t>
            </a:r>
          </a:p>
          <a:p>
            <a:pPr marL="0" indent="0">
              <a:buNone/>
            </a:pPr>
            <a:endParaRPr lang="de-DE"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10 min; Zubereitung: 15 min; Portionen 1</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3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361491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Vollkornbrot – im Glas gebacken</a:t>
            </a:r>
            <a:endParaRPr lang="de-DE" dirty="0"/>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99678" cy="3863341"/>
          </a:xfrm>
        </p:spPr>
        <p:txBody>
          <a:bodyPr>
            <a:normAutofit fontScale="62500" lnSpcReduction="20000"/>
          </a:bodyPr>
          <a:lstStyle/>
          <a:p>
            <a:r>
              <a:rPr lang="de-DE" dirty="0"/>
              <a:t>250g Roggenvollkornmehl	</a:t>
            </a:r>
          </a:p>
          <a:p>
            <a:r>
              <a:rPr lang="de-DE" dirty="0"/>
              <a:t>250g Weizenvollkornmehl	 </a:t>
            </a:r>
          </a:p>
          <a:p>
            <a:r>
              <a:rPr lang="de-DE" dirty="0"/>
              <a:t>500g Buttermilch</a:t>
            </a:r>
          </a:p>
          <a:p>
            <a:r>
              <a:rPr lang="de-DE" dirty="0"/>
              <a:t>150g Zuckerrübensirup</a:t>
            </a:r>
          </a:p>
          <a:p>
            <a:r>
              <a:rPr lang="de-DE" dirty="0"/>
              <a:t>0,5 Würfel Hefe</a:t>
            </a:r>
          </a:p>
          <a:p>
            <a:r>
              <a:rPr lang="de-DE" dirty="0"/>
              <a:t>150g Weizenmehl Type 550</a:t>
            </a:r>
          </a:p>
          <a:p>
            <a:r>
              <a:rPr lang="de-DE" dirty="0"/>
              <a:t>50g Sonnenblumenkörner</a:t>
            </a:r>
          </a:p>
          <a:p>
            <a:r>
              <a:rPr lang="de-DE" dirty="0"/>
              <a:t>50g Leinsamen</a:t>
            </a:r>
          </a:p>
          <a:p>
            <a:r>
              <a:rPr lang="de-DE" dirty="0"/>
              <a:t>2TL Salz</a:t>
            </a:r>
          </a:p>
          <a:p>
            <a:r>
              <a:rPr lang="de-DE" dirty="0"/>
              <a:t>Fett zum Ausstreichen der </a:t>
            </a:r>
            <a:r>
              <a:rPr lang="de-DE" dirty="0" err="1"/>
              <a:t>Glasform</a:t>
            </a:r>
            <a:endParaRPr lang="de-DE" dirty="0"/>
          </a:p>
          <a:p>
            <a:r>
              <a:rPr lang="de-DE" dirty="0"/>
              <a:t>Gläser 850ml zum Backen (Wichtig: Sturzgläser, da ansonsten das Brot hängen bleibt)</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6"/>
            <a:ext cx="5654963" cy="4344954"/>
          </a:xfrm>
        </p:spPr>
        <p:txBody>
          <a:bodyPr>
            <a:normAutofit fontScale="62500" lnSpcReduction="20000"/>
          </a:bodyPr>
          <a:lstStyle/>
          <a:p>
            <a:pPr marL="0" indent="0" algn="just">
              <a:buNone/>
            </a:pPr>
            <a:r>
              <a:rPr lang="de-DE" sz="2600" b="0" i="0" dirty="0">
                <a:solidFill>
                  <a:srgbClr val="000000"/>
                </a:solidFill>
                <a:effectLst/>
              </a:rPr>
              <a:t>Die Buttermilch mit dem Rübensirup und der Hefe verrühren und 5 Minuten an einem warmen Ort stehen lassen.</a:t>
            </a:r>
          </a:p>
          <a:p>
            <a:pPr marL="0" indent="0" algn="just">
              <a:buNone/>
            </a:pPr>
            <a:r>
              <a:rPr lang="de-DE" sz="2600" b="0" i="0" dirty="0">
                <a:solidFill>
                  <a:srgbClr val="000000"/>
                </a:solidFill>
                <a:effectLst/>
              </a:rPr>
              <a:t>Dann die restlichen Zutaten (bis auf Fett und Haferflocken) hinzufügen und einen glatten Teig daraus kneten. Den Teig zugedeckt an einem warmen Ort eine Stunde gehen lassen. Der Teig ist sehr flüssig, aber keine Sorge, dass soll so sein.</a:t>
            </a:r>
          </a:p>
          <a:p>
            <a:pPr marL="0" indent="0" algn="just">
              <a:buNone/>
            </a:pPr>
            <a:r>
              <a:rPr lang="de-DE" sz="2600" b="0" i="0" dirty="0">
                <a:solidFill>
                  <a:srgbClr val="000000"/>
                </a:solidFill>
                <a:effectLst/>
              </a:rPr>
              <a:t>Die Gläser gut einfetten und mit Haferflocken auskleiden.</a:t>
            </a:r>
          </a:p>
          <a:p>
            <a:pPr marL="0" indent="0" algn="just">
              <a:buNone/>
            </a:pPr>
            <a:r>
              <a:rPr lang="de-DE" sz="2600" b="0" i="0" dirty="0">
                <a:solidFill>
                  <a:srgbClr val="000000"/>
                </a:solidFill>
                <a:effectLst/>
              </a:rPr>
              <a:t>Den Teig in die Gläser füllen und den Deckel lose drauflegen (ohne Gummiring).</a:t>
            </a:r>
          </a:p>
          <a:p>
            <a:pPr marL="0" indent="0" algn="just">
              <a:buNone/>
            </a:pPr>
            <a:r>
              <a:rPr lang="de-DE" sz="2600" b="0" i="0" dirty="0">
                <a:solidFill>
                  <a:srgbClr val="000000"/>
                </a:solidFill>
                <a:effectLst/>
              </a:rPr>
              <a:t>Im nicht vorgeheizten Ofen werden die Gläser nun für 135 min bei 150°C gebacken.</a:t>
            </a:r>
          </a:p>
          <a:p>
            <a:pPr marL="0" indent="0" algn="just">
              <a:buNone/>
            </a:pPr>
            <a:r>
              <a:rPr lang="de-DE" sz="2600" b="0" i="0" dirty="0">
                <a:solidFill>
                  <a:srgbClr val="000000"/>
                </a:solidFill>
                <a:effectLst/>
              </a:rPr>
              <a:t>Direkt herausnehmen. </a:t>
            </a:r>
            <a:r>
              <a:rPr lang="de-DE" sz="2600" dirty="0">
                <a:solidFill>
                  <a:srgbClr val="000000"/>
                </a:solidFill>
              </a:rPr>
              <a:t>W</a:t>
            </a:r>
            <a:r>
              <a:rPr lang="de-DE" sz="2600" b="0" i="0" dirty="0">
                <a:solidFill>
                  <a:srgbClr val="000000"/>
                </a:solidFill>
                <a:effectLst/>
              </a:rPr>
              <a:t>enn </a:t>
            </a:r>
            <a:r>
              <a:rPr lang="de-DE" sz="2600" dirty="0">
                <a:solidFill>
                  <a:srgbClr val="000000"/>
                </a:solidFill>
              </a:rPr>
              <a:t>Sie</a:t>
            </a:r>
            <a:r>
              <a:rPr lang="de-DE" sz="2600" b="0" i="0" dirty="0">
                <a:solidFill>
                  <a:srgbClr val="000000"/>
                </a:solidFill>
                <a:effectLst/>
              </a:rPr>
              <a:t> es Einwecken wollen, dann den Gummiring drauflegen und den Glasdeckel mit den Klammern verschließen, bis sie erkaltet sind.</a:t>
            </a:r>
          </a:p>
          <a:p>
            <a:pPr marL="0" indent="0">
              <a:buNone/>
            </a:pPr>
            <a:endParaRPr lang="de-DE"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10 min; Zubereitung: 2 h; Portionen 3</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6 - 7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241348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4"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5"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7" name="Rectangle 26">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31" name="Freeform: Shape 30">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el 1">
            <a:extLst>
              <a:ext uri="{FF2B5EF4-FFF2-40B4-BE49-F238E27FC236}">
                <a16:creationId xmlns:a16="http://schemas.microsoft.com/office/drawing/2014/main" id="{10577054-0C58-4039-8735-A22FBFDF46FD}"/>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sz="7200" cap="all" dirty="0" err="1"/>
              <a:t>Leichte</a:t>
            </a:r>
            <a:r>
              <a:rPr lang="en-US" sz="7200" cap="all" dirty="0"/>
              <a:t> Snacks </a:t>
            </a:r>
            <a:r>
              <a:rPr lang="en-US" sz="7200" cap="all" dirty="0" err="1"/>
              <a:t>für</a:t>
            </a:r>
            <a:r>
              <a:rPr lang="en-US" sz="7200" cap="all" dirty="0"/>
              <a:t> </a:t>
            </a:r>
            <a:r>
              <a:rPr lang="en-US" sz="7200" cap="all" dirty="0" err="1"/>
              <a:t>zwischendurch</a:t>
            </a:r>
            <a:endParaRPr lang="en-US" sz="7200" cap="all" dirty="0"/>
          </a:p>
        </p:txBody>
      </p:sp>
      <p:sp>
        <p:nvSpPr>
          <p:cNvPr id="33" name="Rectangle 32">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5" name="Foliennummernplatzhalter 4">
            <a:extLst>
              <a:ext uri="{FF2B5EF4-FFF2-40B4-BE49-F238E27FC236}">
                <a16:creationId xmlns:a16="http://schemas.microsoft.com/office/drawing/2014/main" id="{6E767BBE-D55E-474A-AD48-A176F2460423}"/>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69E57DC2-970A-4B3E-BB1C-7A09969E49DF}" type="slidenum">
              <a:rPr lang="en-US" kern="1200" baseline="0">
                <a:solidFill>
                  <a:schemeClr val="bg1"/>
                </a:solidFill>
                <a:latin typeface="+mn-lt"/>
                <a:ea typeface="+mn-ea"/>
                <a:cs typeface="+mn-cs"/>
              </a:rPr>
              <a:pPr>
                <a:spcAft>
                  <a:spcPts val="600"/>
                </a:spcAft>
              </a:pPr>
              <a:t>13</a:t>
            </a:fld>
            <a:endParaRPr lang="en-US" kern="1200" baseline="0">
              <a:solidFill>
                <a:schemeClr val="bg1"/>
              </a:solidFill>
              <a:latin typeface="+mn-lt"/>
              <a:ea typeface="+mn-ea"/>
              <a:cs typeface="+mn-cs"/>
            </a:endParaRPr>
          </a:p>
        </p:txBody>
      </p:sp>
    </p:spTree>
    <p:extLst>
      <p:ext uri="{BB962C8B-B14F-4D97-AF65-F5344CB8AC3E}">
        <p14:creationId xmlns:p14="http://schemas.microsoft.com/office/powerpoint/2010/main" val="250169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dirty="0"/>
              <a:t>WASSERMELONEN-SALAT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35357" cy="3581401"/>
          </a:xfrm>
        </p:spPr>
        <p:txBody>
          <a:bodyPr>
            <a:normAutofit/>
          </a:bodyPr>
          <a:lstStyle/>
          <a:p>
            <a:pPr algn="l">
              <a:buFont typeface="Wingdings" pitchFamily="2" charset="2"/>
              <a:buChar char="§"/>
            </a:pPr>
            <a:r>
              <a:rPr lang="de-DE" sz="1800" b="0" i="0" dirty="0">
                <a:solidFill>
                  <a:srgbClr val="000000"/>
                </a:solidFill>
                <a:effectLst/>
                <a:latin typeface="+mj-lt"/>
              </a:rPr>
              <a:t>20g Babyspinat, frisch</a:t>
            </a:r>
          </a:p>
          <a:p>
            <a:pPr algn="l">
              <a:buFont typeface="Wingdings" pitchFamily="2" charset="2"/>
              <a:buChar char="§"/>
            </a:pPr>
            <a:r>
              <a:rPr lang="de-DE" sz="1800" b="0" i="0" dirty="0">
                <a:solidFill>
                  <a:srgbClr val="000000"/>
                </a:solidFill>
                <a:effectLst/>
                <a:latin typeface="+mj-lt"/>
              </a:rPr>
              <a:t>100g Wassermelone</a:t>
            </a:r>
          </a:p>
          <a:p>
            <a:pPr algn="l">
              <a:buFont typeface="Wingdings" pitchFamily="2" charset="2"/>
              <a:buChar char="§"/>
            </a:pPr>
            <a:r>
              <a:rPr lang="de-DE" sz="1800" b="0" i="0" dirty="0">
                <a:solidFill>
                  <a:srgbClr val="000000"/>
                </a:solidFill>
                <a:effectLst/>
                <a:latin typeface="+mj-lt"/>
              </a:rPr>
              <a:t>1EL Balsamico-Essig</a:t>
            </a:r>
          </a:p>
          <a:p>
            <a:pPr algn="l">
              <a:buFont typeface="Wingdings" pitchFamily="2" charset="2"/>
              <a:buChar char="§"/>
            </a:pPr>
            <a:r>
              <a:rPr lang="de-DE" sz="1800" b="0" i="0" dirty="0">
                <a:solidFill>
                  <a:srgbClr val="000000"/>
                </a:solidFill>
                <a:effectLst/>
                <a:latin typeface="+mj-lt"/>
              </a:rPr>
              <a:t>Salz &amp; Pfeffer</a:t>
            </a:r>
          </a:p>
          <a:p>
            <a:pPr marL="0" indent="0">
              <a:buNone/>
            </a:pPr>
            <a:endParaRPr lang="de-DE" sz="1400" dirty="0"/>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897217" y="1827245"/>
            <a:ext cx="5075583" cy="2489890"/>
          </a:xfrm>
        </p:spPr>
        <p:txBody>
          <a:bodyPr>
            <a:normAutofit/>
          </a:bodyPr>
          <a:lstStyle/>
          <a:p>
            <a:pPr marL="0" indent="0" algn="just">
              <a:buNone/>
            </a:pPr>
            <a:r>
              <a:rPr lang="de-DE" b="0" i="0" dirty="0">
                <a:solidFill>
                  <a:srgbClr val="000000"/>
                </a:solidFill>
                <a:effectLst/>
                <a:latin typeface="+mj-lt"/>
              </a:rPr>
              <a:t>Den Babyspinat abwaschen und abtrocknen. Auf einen Teller oder in eine Schüssel geben. Die Wassermelone in kleine Würfel schneiden und über den Spinat geben. Balsamico-Essig </a:t>
            </a:r>
            <a:r>
              <a:rPr lang="de-DE" b="0" i="0" dirty="0" err="1">
                <a:solidFill>
                  <a:srgbClr val="000000"/>
                </a:solidFill>
                <a:effectLst/>
                <a:latin typeface="+mj-lt"/>
              </a:rPr>
              <a:t>darübergeben</a:t>
            </a:r>
            <a:r>
              <a:rPr lang="de-DE" b="0" i="0" dirty="0">
                <a:solidFill>
                  <a:srgbClr val="000000"/>
                </a:solidFill>
                <a:effectLst/>
                <a:latin typeface="+mj-lt"/>
              </a:rPr>
              <a:t> und mit Salz und Pfeffer abschmecken.</a:t>
            </a:r>
            <a:endParaRPr lang="de-DE"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2 min; Zubereitung: 5 min; Portionen 1</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2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14</a:t>
            </a:fld>
            <a:endParaRPr lang="en-US" dirty="0"/>
          </a:p>
        </p:txBody>
      </p:sp>
      <p:sp>
        <p:nvSpPr>
          <p:cNvPr id="8" name="Textfeld 7">
            <a:extLst>
              <a:ext uri="{FF2B5EF4-FFF2-40B4-BE49-F238E27FC236}">
                <a16:creationId xmlns:a16="http://schemas.microsoft.com/office/drawing/2014/main" id="{271D7BE8-3A83-46F9-A6A2-709E2799BCA9}"/>
              </a:ext>
            </a:extLst>
          </p:cNvPr>
          <p:cNvSpPr txBox="1"/>
          <p:nvPr/>
        </p:nvSpPr>
        <p:spPr>
          <a:xfrm>
            <a:off x="5897217" y="5182754"/>
            <a:ext cx="5750103"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20B0604020202020204" pitchFamily="66" charset="0"/>
              </a:rPr>
              <a:t>Der Körper verzeichnet zwischen 14 und 17 Uhr ein natürliches Leistungstief. </a:t>
            </a:r>
          </a:p>
          <a:p>
            <a:r>
              <a:rPr lang="de-DE" sz="2400" dirty="0">
                <a:latin typeface="The Hand Black" panose="020B0604020202020204" pitchFamily="66" charset="0"/>
              </a:rPr>
              <a:t>Durch geeignete Snacks lässt sich dieses Tief ganz einfach auffangen!</a:t>
            </a:r>
          </a:p>
        </p:txBody>
      </p:sp>
      <p:pic>
        <p:nvPicPr>
          <p:cNvPr id="10" name="Wassermelone">
            <a:hlinkClick r:id="" action="ppaction://media"/>
            <a:extLst>
              <a:ext uri="{FF2B5EF4-FFF2-40B4-BE49-F238E27FC236}">
                <a16:creationId xmlns:a16="http://schemas.microsoft.com/office/drawing/2014/main" id="{2DC1EE09-06AF-4014-A938-92738B3524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26017" y="626932"/>
            <a:ext cx="853440" cy="853440"/>
          </a:xfrm>
          <a:prstGeom prst="rect">
            <a:avLst/>
          </a:prstGeom>
        </p:spPr>
      </p:pic>
    </p:spTree>
    <p:extLst>
      <p:ext uri="{BB962C8B-B14F-4D97-AF65-F5344CB8AC3E}">
        <p14:creationId xmlns:p14="http://schemas.microsoft.com/office/powerpoint/2010/main" val="2643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SELBSTGEMACHTE APFELCHIPS</a:t>
            </a:r>
            <a:br>
              <a:rPr lang="de-DE" b="0" i="0" cap="all" dirty="0">
                <a:solidFill>
                  <a:srgbClr val="444444"/>
                </a:solidFill>
                <a:effectLst/>
                <a:latin typeface="MMTextProWebTT-Semibold"/>
              </a:rPr>
            </a:b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35357" cy="3581401"/>
          </a:xfrm>
        </p:spPr>
        <p:txBody>
          <a:bodyPr>
            <a:normAutofit lnSpcReduction="10000"/>
          </a:bodyPr>
          <a:lstStyle/>
          <a:p>
            <a:r>
              <a:rPr lang="de-DE" dirty="0"/>
              <a:t>2 Äpfel</a:t>
            </a:r>
          </a:p>
          <a:p>
            <a:r>
              <a:rPr lang="de-DE" dirty="0"/>
              <a:t>1 Liter Wasser</a:t>
            </a:r>
          </a:p>
          <a:p>
            <a:r>
              <a:rPr lang="de-DE" dirty="0"/>
              <a:t>200ml Zitronensaft</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5"/>
            <a:ext cx="5654963" cy="3863341"/>
          </a:xfrm>
        </p:spPr>
        <p:txBody>
          <a:bodyPr>
            <a:normAutofit lnSpcReduction="10000"/>
          </a:bodyPr>
          <a:lstStyle/>
          <a:p>
            <a:pPr marL="0" indent="0" algn="just">
              <a:buNone/>
            </a:pPr>
            <a:r>
              <a:rPr lang="de-DE" b="0" i="0" dirty="0">
                <a:solidFill>
                  <a:srgbClr val="000000"/>
                </a:solidFill>
                <a:effectLst/>
              </a:rPr>
              <a:t>Den Ofen auf 80</a:t>
            </a:r>
            <a:r>
              <a:rPr lang="de-DE" b="0" i="0" dirty="0">
                <a:solidFill>
                  <a:srgbClr val="000000"/>
                </a:solidFill>
                <a:effectLst/>
                <a:sym typeface="Symbol" panose="05050102010706020507" pitchFamily="18" charset="2"/>
              </a:rPr>
              <a:t> </a:t>
            </a:r>
            <a:r>
              <a:rPr lang="de-DE" dirty="0">
                <a:solidFill>
                  <a:srgbClr val="000000"/>
                </a:solidFill>
                <a:sym typeface="Symbol" panose="05050102010706020507" pitchFamily="18" charset="2"/>
              </a:rPr>
              <a:t>C</a:t>
            </a:r>
            <a:r>
              <a:rPr lang="de-DE" b="0" i="0" dirty="0">
                <a:solidFill>
                  <a:srgbClr val="000000"/>
                </a:solidFill>
                <a:effectLst/>
                <a:sym typeface="Symbol" panose="05050102010706020507" pitchFamily="18" charset="2"/>
              </a:rPr>
              <a:t></a:t>
            </a:r>
            <a:r>
              <a:rPr lang="de-DE" b="0" i="0" dirty="0">
                <a:solidFill>
                  <a:srgbClr val="000000"/>
                </a:solidFill>
                <a:effectLst/>
              </a:rPr>
              <a:t> vorheizen. Die Äpfel waschen und mit einem Hobel in gleichdünne Scheiben hobeln.</a:t>
            </a:r>
          </a:p>
          <a:p>
            <a:pPr marL="0" indent="0" algn="just">
              <a:buNone/>
            </a:pPr>
            <a:r>
              <a:rPr lang="de-DE" b="0" i="0" dirty="0">
                <a:solidFill>
                  <a:srgbClr val="000000"/>
                </a:solidFill>
                <a:effectLst/>
              </a:rPr>
              <a:t>In einer Schüssel, Wasser und Zitronensaft vermischen und die Apfelscheiben für ca. 30 Minuten darin einlegen. </a:t>
            </a:r>
          </a:p>
          <a:p>
            <a:pPr marL="0" indent="0" algn="just">
              <a:buNone/>
            </a:pPr>
            <a:r>
              <a:rPr lang="de-DE" b="0" i="0" dirty="0">
                <a:solidFill>
                  <a:srgbClr val="000000"/>
                </a:solidFill>
                <a:effectLst/>
              </a:rPr>
              <a:t>Anschließend gut trockentupfen und auf einem Backblech verteilen.</a:t>
            </a:r>
          </a:p>
          <a:p>
            <a:pPr marL="0" indent="0" algn="just">
              <a:buNone/>
            </a:pPr>
            <a:r>
              <a:rPr lang="de-DE" b="0" i="0" dirty="0">
                <a:solidFill>
                  <a:srgbClr val="000000"/>
                </a:solidFill>
                <a:effectLst/>
              </a:rPr>
              <a:t>Die Chips für 1,5 Stunden im Ofen backen. </a:t>
            </a:r>
          </a:p>
          <a:p>
            <a:pPr marL="0" indent="0" algn="just">
              <a:buNone/>
            </a:pPr>
            <a:r>
              <a:rPr lang="de-DE" b="0" i="0" dirty="0">
                <a:solidFill>
                  <a:srgbClr val="000000"/>
                </a:solidFill>
                <a:effectLst/>
              </a:rPr>
              <a:t>Herausnehmen und wenden, dann erneut 1,5 bis 2 Stunden backen – je nachdem, ob </a:t>
            </a:r>
            <a:r>
              <a:rPr lang="de-DE" dirty="0">
                <a:solidFill>
                  <a:srgbClr val="000000"/>
                </a:solidFill>
              </a:rPr>
              <a:t>Sie</a:t>
            </a:r>
            <a:r>
              <a:rPr lang="de-DE" b="0" i="0" dirty="0">
                <a:solidFill>
                  <a:srgbClr val="000000"/>
                </a:solidFill>
                <a:effectLst/>
              </a:rPr>
              <a:t> lieber weiche oder knusprige Apfelchips mögen.</a:t>
            </a:r>
          </a:p>
          <a:p>
            <a:pPr marL="0" indent="0">
              <a:buNone/>
            </a:pPr>
            <a:endParaRPr lang="de-DE"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10 min; Zubereitung: 120 min; Portionen 1</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6 - 7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15</a:t>
            </a:fld>
            <a:endParaRPr lang="en-US" dirty="0"/>
          </a:p>
        </p:txBody>
      </p:sp>
      <p:pic>
        <p:nvPicPr>
          <p:cNvPr id="10" name="Aufgezeichneter Sound">
            <a:hlinkClick r:id="" action="ppaction://media"/>
            <a:extLst>
              <a:ext uri="{FF2B5EF4-FFF2-40B4-BE49-F238E27FC236}">
                <a16:creationId xmlns:a16="http://schemas.microsoft.com/office/drawing/2014/main" id="{6D29DB3A-3E80-425B-AEC9-EA75F13B6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3824" y="565667"/>
            <a:ext cx="853440" cy="853440"/>
          </a:xfrm>
          <a:prstGeom prst="rect">
            <a:avLst/>
          </a:prstGeom>
        </p:spPr>
      </p:pic>
    </p:spTree>
    <p:extLst>
      <p:ext uri="{BB962C8B-B14F-4D97-AF65-F5344CB8AC3E}">
        <p14:creationId xmlns:p14="http://schemas.microsoft.com/office/powerpoint/2010/main" val="18175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pPr algn="l"/>
            <a:r>
              <a:rPr lang="de-DE" b="0" i="0" dirty="0">
                <a:solidFill>
                  <a:schemeClr val="tx1"/>
                </a:solidFill>
                <a:effectLst/>
              </a:rPr>
              <a:t>Fruchtshake mit Mandelmus</a:t>
            </a:r>
            <a:br>
              <a:rPr lang="de-DE" b="0" i="0" dirty="0">
                <a:solidFill>
                  <a:srgbClr val="333333"/>
                </a:solidFill>
                <a:effectLst/>
                <a:latin typeface="NDRSansCondBlack"/>
              </a:rPr>
            </a:br>
            <a:br>
              <a:rPr lang="de-DE" b="0" i="0" dirty="0">
                <a:solidFill>
                  <a:srgbClr val="333333"/>
                </a:solidFill>
                <a:effectLst/>
                <a:latin typeface="NDRSansCondBlack"/>
              </a:rPr>
            </a:br>
            <a:br>
              <a:rPr lang="de-DE" b="0" i="0" dirty="0">
                <a:solidFill>
                  <a:srgbClr val="333333"/>
                </a:solidFill>
                <a:effectLst/>
                <a:latin typeface="NDRSansCondBlack"/>
              </a:rPr>
            </a:br>
            <a:br>
              <a:rPr lang="de-DE" b="0" i="0" cap="all" dirty="0">
                <a:solidFill>
                  <a:srgbClr val="444444"/>
                </a:solidFill>
                <a:effectLst/>
                <a:latin typeface="MMTextProWebTT-Semibold"/>
              </a:rPr>
            </a:br>
            <a:br>
              <a:rPr lang="de-DE" b="0" i="0" cap="all" dirty="0">
                <a:solidFill>
                  <a:srgbClr val="444444"/>
                </a:solidFill>
                <a:effectLst/>
                <a:latin typeface="MMTextProWebTT-Semibold"/>
              </a:rPr>
            </a:b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6"/>
            <a:ext cx="3668751" cy="3581401"/>
          </a:xfrm>
        </p:spPr>
        <p:txBody>
          <a:bodyPr>
            <a:normAutofit/>
          </a:bodyPr>
          <a:lstStyle/>
          <a:p>
            <a:pPr algn="l">
              <a:buFont typeface="Wingdings" pitchFamily="2" charset="2"/>
              <a:buChar char="§"/>
            </a:pPr>
            <a:r>
              <a:rPr lang="de-DE" b="0" i="0" dirty="0">
                <a:solidFill>
                  <a:schemeClr val="tx1"/>
                </a:solidFill>
                <a:effectLst/>
                <a:latin typeface="+mj-lt"/>
              </a:rPr>
              <a:t>125g (frische oder tiefgekühlte) Himbeeren</a:t>
            </a:r>
          </a:p>
          <a:p>
            <a:pPr>
              <a:buFont typeface="Wingdings" pitchFamily="2" charset="2"/>
              <a:buChar char="§"/>
            </a:pPr>
            <a:r>
              <a:rPr lang="de-DE" b="0" i="0" dirty="0">
                <a:solidFill>
                  <a:schemeClr val="tx1"/>
                </a:solidFill>
                <a:effectLst/>
                <a:latin typeface="+mj-lt"/>
              </a:rPr>
              <a:t>alternativ: 1 Pfirsich oder 125g Melone </a:t>
            </a:r>
            <a:r>
              <a:rPr lang="de-DE" dirty="0">
                <a:solidFill>
                  <a:schemeClr val="tx1"/>
                </a:solidFill>
              </a:rPr>
              <a:t>(ohne Schale) </a:t>
            </a:r>
            <a:endParaRPr lang="de-DE" b="0" i="0" dirty="0">
              <a:solidFill>
                <a:schemeClr val="tx1"/>
              </a:solidFill>
              <a:effectLst/>
              <a:latin typeface="+mj-lt"/>
            </a:endParaRPr>
          </a:p>
          <a:p>
            <a:pPr algn="l">
              <a:buFont typeface="Wingdings" pitchFamily="2" charset="2"/>
              <a:buChar char="§"/>
            </a:pPr>
            <a:r>
              <a:rPr lang="de-DE" b="0" i="0" dirty="0">
                <a:solidFill>
                  <a:schemeClr val="tx1"/>
                </a:solidFill>
                <a:effectLst/>
                <a:latin typeface="+mj-lt"/>
              </a:rPr>
              <a:t>1EL Mandelmus</a:t>
            </a:r>
          </a:p>
          <a:p>
            <a:pPr algn="l">
              <a:buFont typeface="Wingdings" pitchFamily="2" charset="2"/>
              <a:buChar char="§"/>
            </a:pPr>
            <a:r>
              <a:rPr lang="de-DE" b="0" i="0" dirty="0">
                <a:solidFill>
                  <a:schemeClr val="tx1"/>
                </a:solidFill>
                <a:effectLst/>
                <a:latin typeface="+mj-lt"/>
              </a:rPr>
              <a:t>150ml Haferdrink</a:t>
            </a:r>
          </a:p>
          <a:p>
            <a:pPr algn="l">
              <a:buFont typeface="Wingdings" pitchFamily="2" charset="2"/>
              <a:buChar char="§"/>
            </a:pPr>
            <a:r>
              <a:rPr lang="de-DE" b="0" i="0" dirty="0">
                <a:solidFill>
                  <a:schemeClr val="tx1"/>
                </a:solidFill>
                <a:effectLst/>
                <a:latin typeface="+mj-lt"/>
              </a:rPr>
              <a:t>1 Prise </a:t>
            </a:r>
            <a:r>
              <a:rPr lang="de-DE" dirty="0">
                <a:solidFill>
                  <a:schemeClr val="tx1"/>
                </a:solidFill>
                <a:latin typeface="+mj-lt"/>
              </a:rPr>
              <a:t>Zimt</a:t>
            </a:r>
            <a:endParaRPr lang="de-DE" b="0" i="0" dirty="0">
              <a:solidFill>
                <a:schemeClr val="tx1"/>
              </a:solidFill>
              <a:effectLst/>
              <a:latin typeface="+mj-lt"/>
            </a:endParaRPr>
          </a:p>
          <a:p>
            <a:pPr algn="l">
              <a:buFont typeface="Wingdings" pitchFamily="2" charset="2"/>
              <a:buChar char="§"/>
            </a:pPr>
            <a:r>
              <a:rPr lang="de-DE" b="0" i="0" dirty="0">
                <a:solidFill>
                  <a:schemeClr val="tx1"/>
                </a:solidFill>
                <a:effectLst/>
                <a:latin typeface="+mj-lt"/>
              </a:rPr>
              <a:t>1TL Ahornsirup</a:t>
            </a:r>
          </a:p>
          <a:p>
            <a:pPr marL="0" indent="0">
              <a:buNone/>
            </a:pPr>
            <a:endParaRPr lang="de-DE" dirty="0"/>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6"/>
            <a:ext cx="5558735" cy="3244818"/>
          </a:xfrm>
        </p:spPr>
        <p:txBody>
          <a:bodyPr>
            <a:normAutofit/>
          </a:bodyPr>
          <a:lstStyle/>
          <a:p>
            <a:pPr marL="0" indent="0" algn="just">
              <a:buNone/>
            </a:pPr>
            <a:r>
              <a:rPr lang="de-DE" b="0" i="0" dirty="0">
                <a:solidFill>
                  <a:schemeClr val="tx1"/>
                </a:solidFill>
                <a:effectLst/>
                <a:latin typeface="+mj-lt"/>
              </a:rPr>
              <a:t>Die Himbeeren waschen bzw. antauen lassen (oder Pfirsich waschen, grob zerteilen und Stein entfernen bzw. Melone entkernen).</a:t>
            </a:r>
            <a:br>
              <a:rPr lang="de-DE" dirty="0">
                <a:solidFill>
                  <a:schemeClr val="tx1"/>
                </a:solidFill>
                <a:latin typeface="+mj-lt"/>
              </a:rPr>
            </a:br>
            <a:r>
              <a:rPr lang="de-DE" b="0" i="0" dirty="0">
                <a:solidFill>
                  <a:schemeClr val="tx1"/>
                </a:solidFill>
                <a:effectLst/>
                <a:latin typeface="+mj-lt"/>
              </a:rPr>
              <a:t>Das Obst, zusammen mit den übrigen Zutaten, in einen leistungsfähigen Mixer geben oder in einer hohen Rührschüssel mit dem Stabmixer gut </a:t>
            </a:r>
            <a:r>
              <a:rPr lang="de-DE" dirty="0">
                <a:solidFill>
                  <a:schemeClr val="tx1"/>
                </a:solidFill>
                <a:latin typeface="+mj-lt"/>
              </a:rPr>
              <a:t>pürieren</a:t>
            </a:r>
            <a:r>
              <a:rPr lang="de-DE" b="0" i="0" dirty="0">
                <a:solidFill>
                  <a:schemeClr val="tx1"/>
                </a:solidFill>
                <a:effectLst/>
                <a:latin typeface="+mj-lt"/>
              </a:rPr>
              <a:t>.</a:t>
            </a:r>
            <a:endParaRPr lang="de-DE" dirty="0">
              <a:solidFill>
                <a:schemeClr val="tx1"/>
              </a:solidFill>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10 min; Zubereitung: 5 min; Portionen 1</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2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16</a:t>
            </a:fld>
            <a:endParaRPr lang="en-US" dirty="0"/>
          </a:p>
        </p:txBody>
      </p:sp>
      <p:sp>
        <p:nvSpPr>
          <p:cNvPr id="8" name="Textfeld 7">
            <a:extLst>
              <a:ext uri="{FF2B5EF4-FFF2-40B4-BE49-F238E27FC236}">
                <a16:creationId xmlns:a16="http://schemas.microsoft.com/office/drawing/2014/main" id="{1B0D2EC0-8A21-4818-945B-66146A52D8DB}"/>
              </a:ext>
            </a:extLst>
          </p:cNvPr>
          <p:cNvSpPr txBox="1"/>
          <p:nvPr/>
        </p:nvSpPr>
        <p:spPr>
          <a:xfrm>
            <a:off x="5244233" y="5275087"/>
            <a:ext cx="64915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Snacks und Zwischenmahlzeiten sollten kleingehalten werden, da sie sonst auf den Magen schlagen und das Gehirn die aufgenommene Energie nicht beanspruchen kann.</a:t>
            </a:r>
          </a:p>
        </p:txBody>
      </p:sp>
    </p:spTree>
    <p:extLst>
      <p:ext uri="{BB962C8B-B14F-4D97-AF65-F5344CB8AC3E}">
        <p14:creationId xmlns:p14="http://schemas.microsoft.com/office/powerpoint/2010/main" val="745575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Erdbeer-Haferflocken-Riegel </a:t>
            </a:r>
            <a:br>
              <a:rPr lang="de-DE" b="0" i="0" cap="all" dirty="0">
                <a:solidFill>
                  <a:srgbClr val="444444"/>
                </a:solidFill>
                <a:effectLst/>
                <a:latin typeface="MMTextProWebTT-Semibold"/>
              </a:rPr>
            </a:b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3650974" cy="3688008"/>
          </a:xfrm>
        </p:spPr>
        <p:txBody>
          <a:bodyPr>
            <a:normAutofit fontScale="25000" lnSpcReduction="20000"/>
          </a:bodyPr>
          <a:lstStyle/>
          <a:p>
            <a:pPr algn="l">
              <a:buFont typeface="Wingdings" pitchFamily="2" charset="2"/>
              <a:buChar char="§"/>
            </a:pPr>
            <a:r>
              <a:rPr lang="de-DE" sz="6400" b="0" i="0" dirty="0">
                <a:solidFill>
                  <a:srgbClr val="000000"/>
                </a:solidFill>
                <a:effectLst/>
                <a:latin typeface="+mj-lt"/>
              </a:rPr>
              <a:t>75g Haferflocken</a:t>
            </a:r>
          </a:p>
          <a:p>
            <a:pPr algn="l">
              <a:buFont typeface="Wingdings" pitchFamily="2" charset="2"/>
              <a:buChar char="§"/>
            </a:pPr>
            <a:r>
              <a:rPr lang="de-DE" sz="6400" b="0" i="0" dirty="0">
                <a:solidFill>
                  <a:srgbClr val="000000"/>
                </a:solidFill>
                <a:effectLst/>
                <a:latin typeface="+mj-lt"/>
              </a:rPr>
              <a:t>100g Weizenmehl</a:t>
            </a:r>
          </a:p>
          <a:p>
            <a:pPr algn="l">
              <a:buFont typeface="Wingdings" pitchFamily="2" charset="2"/>
              <a:buChar char="§"/>
            </a:pPr>
            <a:r>
              <a:rPr lang="de-DE" sz="6400" b="0" i="0" dirty="0">
                <a:solidFill>
                  <a:srgbClr val="000000"/>
                </a:solidFill>
                <a:effectLst/>
                <a:latin typeface="+mj-lt"/>
              </a:rPr>
              <a:t>60g Zucker</a:t>
            </a:r>
          </a:p>
          <a:p>
            <a:pPr algn="l">
              <a:buFont typeface="Wingdings" pitchFamily="2" charset="2"/>
              <a:buChar char="§"/>
            </a:pPr>
            <a:r>
              <a:rPr lang="de-DE" sz="6400" dirty="0">
                <a:solidFill>
                  <a:srgbClr val="000000"/>
                </a:solidFill>
                <a:latin typeface="+mj-lt"/>
              </a:rPr>
              <a:t>¼</a:t>
            </a:r>
            <a:r>
              <a:rPr lang="de-DE" sz="6400" b="0" i="0" dirty="0">
                <a:solidFill>
                  <a:srgbClr val="000000"/>
                </a:solidFill>
                <a:effectLst/>
                <a:latin typeface="+mj-lt"/>
              </a:rPr>
              <a:t>TL gemahlener Ingwer</a:t>
            </a:r>
          </a:p>
          <a:p>
            <a:pPr algn="l">
              <a:buFont typeface="Wingdings" pitchFamily="2" charset="2"/>
              <a:buChar char="§"/>
            </a:pPr>
            <a:r>
              <a:rPr lang="de-DE" sz="6400" dirty="0">
                <a:solidFill>
                  <a:srgbClr val="000000"/>
                </a:solidFill>
                <a:latin typeface="+mj-lt"/>
              </a:rPr>
              <a:t>¼</a:t>
            </a:r>
            <a:r>
              <a:rPr lang="de-DE" sz="6400" b="0" i="0" dirty="0">
                <a:solidFill>
                  <a:srgbClr val="000000"/>
                </a:solidFill>
                <a:effectLst/>
                <a:latin typeface="+mj-lt"/>
              </a:rPr>
              <a:t>TL Salz</a:t>
            </a:r>
          </a:p>
          <a:p>
            <a:pPr algn="l">
              <a:buFont typeface="Wingdings" pitchFamily="2" charset="2"/>
              <a:buChar char="§"/>
            </a:pPr>
            <a:r>
              <a:rPr lang="de-DE" sz="6400" b="0" i="0" dirty="0">
                <a:solidFill>
                  <a:srgbClr val="000000"/>
                </a:solidFill>
                <a:effectLst/>
                <a:latin typeface="+mj-lt"/>
              </a:rPr>
              <a:t>6EL Butter (für eine vegane/laktosefreie Variante die Butter durch Kokosöl ersetzen)</a:t>
            </a:r>
          </a:p>
          <a:p>
            <a:pPr algn="l">
              <a:buFont typeface="Wingdings" pitchFamily="2" charset="2"/>
              <a:buChar char="§"/>
            </a:pPr>
            <a:r>
              <a:rPr lang="de-DE" sz="6400" b="0" i="0" dirty="0">
                <a:solidFill>
                  <a:srgbClr val="000000"/>
                </a:solidFill>
                <a:effectLst/>
                <a:latin typeface="+mj-lt"/>
              </a:rPr>
              <a:t>250g Erdbeeren, klein gewürfelt</a:t>
            </a:r>
          </a:p>
          <a:p>
            <a:pPr algn="l">
              <a:buFont typeface="Wingdings" pitchFamily="2" charset="2"/>
              <a:buChar char="§"/>
            </a:pPr>
            <a:r>
              <a:rPr lang="de-DE" sz="6400" b="0" i="0" dirty="0">
                <a:solidFill>
                  <a:srgbClr val="000000"/>
                </a:solidFill>
                <a:effectLst/>
                <a:latin typeface="+mj-lt"/>
              </a:rPr>
              <a:t>1TL Maisstärke</a:t>
            </a:r>
          </a:p>
          <a:p>
            <a:pPr algn="l">
              <a:buFont typeface="Wingdings" pitchFamily="2" charset="2"/>
              <a:buChar char="§"/>
            </a:pPr>
            <a:r>
              <a:rPr lang="de-DE" sz="6400" b="0" i="0" dirty="0">
                <a:solidFill>
                  <a:srgbClr val="000000"/>
                </a:solidFill>
                <a:effectLst/>
                <a:latin typeface="+mj-lt"/>
              </a:rPr>
              <a:t>1EL Zitronensaft</a:t>
            </a:r>
          </a:p>
          <a:p>
            <a:pPr algn="l">
              <a:buFont typeface="Wingdings" pitchFamily="2" charset="2"/>
              <a:buChar char="§"/>
            </a:pPr>
            <a:r>
              <a:rPr lang="de-DE" sz="6400" dirty="0">
                <a:solidFill>
                  <a:srgbClr val="000000"/>
                </a:solidFill>
                <a:latin typeface="+mj-lt"/>
              </a:rPr>
              <a:t>1</a:t>
            </a:r>
            <a:r>
              <a:rPr lang="de-DE" sz="6400" b="0" i="0" dirty="0">
                <a:solidFill>
                  <a:srgbClr val="000000"/>
                </a:solidFill>
                <a:effectLst/>
                <a:latin typeface="+mj-lt"/>
              </a:rPr>
              <a:t>EL Zucker</a:t>
            </a:r>
          </a:p>
          <a:p>
            <a:endParaRPr lang="de-DE" dirty="0"/>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4909930" y="1827245"/>
            <a:ext cx="7036905" cy="4626141"/>
          </a:xfrm>
        </p:spPr>
        <p:txBody>
          <a:bodyPr>
            <a:normAutofit fontScale="25000" lnSpcReduction="20000"/>
          </a:bodyPr>
          <a:lstStyle/>
          <a:p>
            <a:pPr marL="0" indent="0" algn="just">
              <a:buNone/>
            </a:pPr>
            <a:br>
              <a:rPr lang="de-DE" sz="7200" b="0" i="0" dirty="0">
                <a:solidFill>
                  <a:srgbClr val="000000"/>
                </a:solidFill>
                <a:effectLst/>
                <a:latin typeface="+mj-lt"/>
              </a:rPr>
            </a:br>
            <a:r>
              <a:rPr lang="de-DE" sz="7200" b="0" i="0" dirty="0">
                <a:solidFill>
                  <a:srgbClr val="000000"/>
                </a:solidFill>
                <a:effectLst/>
                <a:latin typeface="+mj-lt"/>
              </a:rPr>
              <a:t>Den Ofen auf 180 </a:t>
            </a:r>
            <a:r>
              <a:rPr lang="de-DE" sz="7200" dirty="0">
                <a:solidFill>
                  <a:srgbClr val="000000"/>
                </a:solidFill>
                <a:latin typeface="+mj-lt"/>
              </a:rPr>
              <a:t>C</a:t>
            </a:r>
            <a:r>
              <a:rPr lang="de-DE" sz="7200" dirty="0">
                <a:solidFill>
                  <a:srgbClr val="000000"/>
                </a:solidFill>
                <a:latin typeface="+mj-lt"/>
                <a:sym typeface="Symbol" panose="05050102010706020507" pitchFamily="18" charset="2"/>
              </a:rPr>
              <a:t></a:t>
            </a:r>
            <a:r>
              <a:rPr lang="de-DE" sz="7200" b="0" i="0" dirty="0">
                <a:solidFill>
                  <a:srgbClr val="000000"/>
                </a:solidFill>
                <a:effectLst/>
                <a:latin typeface="+mj-lt"/>
              </a:rPr>
              <a:t> vorheizen. Eine 20x20 cm große Backform mit Backpapier auslegen. In einer Schüssel die Haferflocken, das Mehl, Zucker, Salz und Ingwerpulver vermischen. Die geschmolzene Butter dazugeben und rühren, bis sich Klumpen bilden. Die Hälfte der </a:t>
            </a:r>
            <a:r>
              <a:rPr lang="de-DE" sz="7200" b="0" i="0" dirty="0" err="1">
                <a:solidFill>
                  <a:srgbClr val="000000"/>
                </a:solidFill>
                <a:effectLst/>
                <a:latin typeface="+mj-lt"/>
              </a:rPr>
              <a:t>Crumble</a:t>
            </a:r>
            <a:r>
              <a:rPr lang="de-DE" sz="7200" b="0" i="0" dirty="0">
                <a:solidFill>
                  <a:srgbClr val="000000"/>
                </a:solidFill>
                <a:effectLst/>
                <a:latin typeface="+mj-lt"/>
              </a:rPr>
              <a:t>-Mischung abtrennen und beiseitestellen.</a:t>
            </a:r>
          </a:p>
          <a:p>
            <a:pPr marL="0" indent="0" algn="just">
              <a:spcBef>
                <a:spcPts val="0"/>
              </a:spcBef>
              <a:buNone/>
            </a:pPr>
            <a:br>
              <a:rPr lang="de-DE" sz="7200" b="0" i="0" dirty="0">
                <a:solidFill>
                  <a:srgbClr val="000000"/>
                </a:solidFill>
                <a:effectLst/>
                <a:latin typeface="+mj-lt"/>
              </a:rPr>
            </a:br>
            <a:br>
              <a:rPr lang="de-DE" sz="7200" b="0" i="0" dirty="0">
                <a:solidFill>
                  <a:srgbClr val="000000"/>
                </a:solidFill>
                <a:effectLst/>
                <a:latin typeface="+mj-lt"/>
              </a:rPr>
            </a:br>
            <a:r>
              <a:rPr lang="de-DE" sz="7200" b="0" i="0" dirty="0">
                <a:solidFill>
                  <a:srgbClr val="000000"/>
                </a:solidFill>
                <a:effectLst/>
                <a:latin typeface="+mj-lt"/>
              </a:rPr>
              <a:t>Die andere Hälfte in die Backform drücken. Die Hälfte der Erdbeeren über die </a:t>
            </a:r>
            <a:r>
              <a:rPr lang="de-DE" sz="7200" b="0" i="0" dirty="0" err="1">
                <a:solidFill>
                  <a:srgbClr val="000000"/>
                </a:solidFill>
                <a:effectLst/>
                <a:latin typeface="+mj-lt"/>
              </a:rPr>
              <a:t>Crumble</a:t>
            </a:r>
            <a:r>
              <a:rPr lang="de-DE" sz="7200" b="0" i="0" dirty="0">
                <a:solidFill>
                  <a:srgbClr val="000000"/>
                </a:solidFill>
                <a:effectLst/>
                <a:latin typeface="+mj-lt"/>
              </a:rPr>
              <a:t>-Mischung in der Backform verteilen. Dann die Maisstärke gleichmäßig </a:t>
            </a:r>
            <a:r>
              <a:rPr lang="de-DE" sz="7200" b="0" i="0" dirty="0" err="1">
                <a:solidFill>
                  <a:srgbClr val="000000"/>
                </a:solidFill>
                <a:effectLst/>
                <a:latin typeface="+mj-lt"/>
              </a:rPr>
              <a:t>darüberstreuen</a:t>
            </a:r>
            <a:r>
              <a:rPr lang="de-DE" sz="7200" b="0" i="0" dirty="0">
                <a:solidFill>
                  <a:srgbClr val="000000"/>
                </a:solidFill>
                <a:effectLst/>
                <a:latin typeface="+mj-lt"/>
              </a:rPr>
              <a:t> und auch den Zitronensaft und einen halben Esslöffel des Zuckers </a:t>
            </a:r>
            <a:r>
              <a:rPr lang="de-DE" sz="7200" b="0" i="0" dirty="0" err="1">
                <a:solidFill>
                  <a:srgbClr val="000000"/>
                </a:solidFill>
                <a:effectLst/>
                <a:latin typeface="+mj-lt"/>
              </a:rPr>
              <a:t>darübergeben</a:t>
            </a:r>
            <a:r>
              <a:rPr lang="de-DE" sz="7200" b="0" i="0" dirty="0">
                <a:solidFill>
                  <a:srgbClr val="000000"/>
                </a:solidFill>
                <a:effectLst/>
                <a:latin typeface="+mj-lt"/>
              </a:rPr>
              <a:t>. Die andere Hälfte der Erdbeeren </a:t>
            </a:r>
            <a:r>
              <a:rPr lang="de-DE" sz="7200" b="0" i="0" dirty="0" err="1">
                <a:solidFill>
                  <a:srgbClr val="000000"/>
                </a:solidFill>
                <a:effectLst/>
                <a:latin typeface="+mj-lt"/>
              </a:rPr>
              <a:t>darüberstreuen</a:t>
            </a:r>
            <a:r>
              <a:rPr lang="de-DE" sz="7200" b="0" i="0" dirty="0">
                <a:solidFill>
                  <a:srgbClr val="000000"/>
                </a:solidFill>
                <a:effectLst/>
                <a:latin typeface="+mj-lt"/>
              </a:rPr>
              <a:t> und wieder mit einem halben Esslöffel Zucker bestreuen.</a:t>
            </a:r>
          </a:p>
          <a:p>
            <a:pPr marL="0" indent="0" algn="just">
              <a:buNone/>
            </a:pPr>
            <a:br>
              <a:rPr lang="de-DE" sz="7200" b="0" i="0" dirty="0">
                <a:solidFill>
                  <a:srgbClr val="000000"/>
                </a:solidFill>
                <a:effectLst/>
                <a:latin typeface="+mj-lt"/>
              </a:rPr>
            </a:br>
            <a:r>
              <a:rPr lang="de-DE" sz="7200" b="0" i="0" dirty="0">
                <a:solidFill>
                  <a:srgbClr val="000000"/>
                </a:solidFill>
                <a:effectLst/>
                <a:latin typeface="+mj-lt"/>
              </a:rPr>
              <a:t>Jetzt die andere Hälfte des </a:t>
            </a:r>
            <a:r>
              <a:rPr lang="de-DE" sz="7200" b="0" i="0" dirty="0" err="1">
                <a:solidFill>
                  <a:srgbClr val="000000"/>
                </a:solidFill>
                <a:effectLst/>
                <a:latin typeface="+mj-lt"/>
              </a:rPr>
              <a:t>Crumble</a:t>
            </a:r>
            <a:r>
              <a:rPr lang="de-DE" sz="7200" b="0" i="0" dirty="0">
                <a:solidFill>
                  <a:srgbClr val="000000"/>
                </a:solidFill>
                <a:effectLst/>
                <a:latin typeface="+mj-lt"/>
              </a:rPr>
              <a:t>-Teigs </a:t>
            </a:r>
            <a:r>
              <a:rPr lang="de-DE" sz="7200" b="0" i="0" dirty="0" err="1">
                <a:solidFill>
                  <a:srgbClr val="000000"/>
                </a:solidFill>
                <a:effectLst/>
                <a:latin typeface="+mj-lt"/>
              </a:rPr>
              <a:t>darüberstreuen</a:t>
            </a:r>
            <a:r>
              <a:rPr lang="de-DE" sz="7200" b="0" i="0" dirty="0">
                <a:solidFill>
                  <a:srgbClr val="000000"/>
                </a:solidFill>
                <a:effectLst/>
                <a:latin typeface="+mj-lt"/>
              </a:rPr>
              <a:t>, sodass noch Früchte durchschauen. Das Ganze 35-40 Minuten backen, bis die Oberseite goldbraun ist und anschließend auf einem Gitter abkühlen lassen.</a:t>
            </a:r>
          </a:p>
          <a:p>
            <a:pPr marL="0" indent="0">
              <a:buNone/>
            </a:pPr>
            <a:endParaRPr lang="de-DE" sz="1800"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30 min; Zubereitung: 40 min; Portionen 5</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6 - 7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17</a:t>
            </a:fld>
            <a:endParaRPr lang="en-US" dirty="0"/>
          </a:p>
        </p:txBody>
      </p:sp>
      <p:pic>
        <p:nvPicPr>
          <p:cNvPr id="8" name="Erdbeere">
            <a:hlinkClick r:id="" action="ppaction://media"/>
            <a:extLst>
              <a:ext uri="{FF2B5EF4-FFF2-40B4-BE49-F238E27FC236}">
                <a16:creationId xmlns:a16="http://schemas.microsoft.com/office/drawing/2014/main" id="{A2F8B04F-66F7-4F0C-9D58-C9EB66023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99240" y="744466"/>
            <a:ext cx="853440" cy="853440"/>
          </a:xfrm>
          <a:prstGeom prst="rect">
            <a:avLst/>
          </a:prstGeom>
        </p:spPr>
      </p:pic>
    </p:spTree>
    <p:extLst>
      <p:ext uri="{BB962C8B-B14F-4D97-AF65-F5344CB8AC3E}">
        <p14:creationId xmlns:p14="http://schemas.microsoft.com/office/powerpoint/2010/main" val="53924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371600" y="685800"/>
            <a:ext cx="9601200" cy="626161"/>
          </a:xfrm>
        </p:spPr>
        <p:txBody>
          <a:bodyPr>
            <a:normAutofit fontScale="90000"/>
          </a:bodyPr>
          <a:lstStyle/>
          <a:p>
            <a:r>
              <a:rPr lang="de-DE" b="0" i="0" cap="all" dirty="0">
                <a:solidFill>
                  <a:schemeClr val="tx1"/>
                </a:solidFill>
                <a:effectLst/>
              </a:rPr>
              <a:t>WEISSE BOHNEN SALAT</a:t>
            </a:r>
            <a:br>
              <a:rPr lang="de-DE" b="0" i="0" cap="all" dirty="0">
                <a:solidFill>
                  <a:srgbClr val="444444"/>
                </a:solidFill>
                <a:effectLst/>
                <a:latin typeface="MMTextProWebTT-Semibold"/>
              </a:rPr>
            </a:br>
            <a:br>
              <a:rPr lang="de-DE" b="0" i="0" cap="all" dirty="0">
                <a:solidFill>
                  <a:srgbClr val="444444"/>
                </a:solidFill>
                <a:effectLst/>
                <a:latin typeface="MMTextProWebTT-Semibold"/>
              </a:rPr>
            </a:br>
            <a:r>
              <a:rPr lang="de-DE" dirty="0"/>
              <a:t>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35357" cy="3581401"/>
          </a:xfrm>
        </p:spPr>
        <p:txBody>
          <a:bodyPr>
            <a:normAutofit/>
          </a:bodyPr>
          <a:lstStyle/>
          <a:p>
            <a:pPr algn="l">
              <a:buFont typeface="Wingdings" pitchFamily="2" charset="2"/>
              <a:buChar char="§"/>
            </a:pPr>
            <a:r>
              <a:rPr lang="de-DE" b="0" i="0" dirty="0">
                <a:solidFill>
                  <a:srgbClr val="000000"/>
                </a:solidFill>
                <a:effectLst/>
                <a:latin typeface="+mj-lt"/>
              </a:rPr>
              <a:t>60g weiße Bohnen, gekocht</a:t>
            </a:r>
          </a:p>
          <a:p>
            <a:pPr algn="l">
              <a:buFont typeface="Wingdings" pitchFamily="2" charset="2"/>
              <a:buChar char="§"/>
            </a:pPr>
            <a:r>
              <a:rPr lang="de-DE" b="0" i="0" dirty="0">
                <a:solidFill>
                  <a:srgbClr val="000000"/>
                </a:solidFill>
                <a:effectLst/>
                <a:latin typeface="+mj-lt"/>
              </a:rPr>
              <a:t>1EL geschnittene Frühlingszwiebeln</a:t>
            </a:r>
          </a:p>
          <a:p>
            <a:pPr algn="l">
              <a:buFont typeface="Wingdings" pitchFamily="2" charset="2"/>
              <a:buChar char="§"/>
            </a:pPr>
            <a:r>
              <a:rPr lang="de-DE" b="0" i="0" dirty="0">
                <a:solidFill>
                  <a:srgbClr val="000000"/>
                </a:solidFill>
                <a:effectLst/>
                <a:latin typeface="+mj-lt"/>
              </a:rPr>
              <a:t>1TL Zitronensaft</a:t>
            </a:r>
          </a:p>
          <a:p>
            <a:pPr algn="l">
              <a:buFont typeface="Wingdings" pitchFamily="2" charset="2"/>
              <a:buChar char="§"/>
            </a:pPr>
            <a:r>
              <a:rPr lang="de-DE" b="0" i="0" dirty="0">
                <a:solidFill>
                  <a:srgbClr val="000000"/>
                </a:solidFill>
                <a:effectLst/>
                <a:latin typeface="+mj-lt"/>
              </a:rPr>
              <a:t>75g geviertelte Tomaten</a:t>
            </a:r>
          </a:p>
          <a:p>
            <a:pPr algn="l">
              <a:buFont typeface="Wingdings" pitchFamily="2" charset="2"/>
              <a:buChar char="§"/>
            </a:pPr>
            <a:r>
              <a:rPr lang="de-DE" b="0" i="0" dirty="0">
                <a:solidFill>
                  <a:srgbClr val="000000"/>
                </a:solidFill>
                <a:effectLst/>
                <a:latin typeface="+mj-lt"/>
              </a:rPr>
              <a:t>etwas Salz</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414065" y="1827245"/>
            <a:ext cx="4972948" cy="3863341"/>
          </a:xfrm>
        </p:spPr>
        <p:txBody>
          <a:bodyPr>
            <a:normAutofit/>
          </a:bodyPr>
          <a:lstStyle/>
          <a:p>
            <a:pPr marL="0" indent="0" algn="just">
              <a:buNone/>
            </a:pPr>
            <a:r>
              <a:rPr lang="de-DE" b="0" i="0" dirty="0">
                <a:solidFill>
                  <a:srgbClr val="000000"/>
                </a:solidFill>
                <a:effectLst/>
              </a:rPr>
              <a:t>Die gekochten Bohnen abgießen und in einer Schüssel mit den Frühlingszwiebeln vermischen. Die geviertelten Tomaten und den Zitronensaft hinzugeben. </a:t>
            </a:r>
          </a:p>
          <a:p>
            <a:pPr marL="0" indent="0" algn="just">
              <a:buNone/>
            </a:pPr>
            <a:r>
              <a:rPr lang="de-DE" b="0" i="0" dirty="0">
                <a:solidFill>
                  <a:srgbClr val="000000"/>
                </a:solidFill>
                <a:effectLst/>
              </a:rPr>
              <a:t>Mit Salz abschmecken und umrühren.</a:t>
            </a:r>
            <a:endParaRPr lang="de-DE" dirty="0"/>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20 min; Zubereitung: 5 min; Portionen 1</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4 - 5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260977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F0773-5335-47C5-92DF-4ECC9FD3E121}"/>
              </a:ext>
            </a:extLst>
          </p:cNvPr>
          <p:cNvSpPr>
            <a:spLocks noGrp="1"/>
          </p:cNvSpPr>
          <p:nvPr>
            <p:ph type="title"/>
          </p:nvPr>
        </p:nvSpPr>
        <p:spPr>
          <a:xfrm>
            <a:off x="1371600" y="685800"/>
            <a:ext cx="9601200" cy="761260"/>
          </a:xfrm>
        </p:spPr>
        <p:txBody>
          <a:bodyPr>
            <a:normAutofit fontScale="90000"/>
          </a:bodyPr>
          <a:lstStyle/>
          <a:p>
            <a:r>
              <a:rPr lang="de-DE" b="0" i="0" dirty="0">
                <a:solidFill>
                  <a:schemeClr val="tx1"/>
                </a:solidFill>
                <a:effectLst/>
              </a:rPr>
              <a:t>Bananen-Mango-Buttermilch-Shake</a:t>
            </a:r>
            <a:br>
              <a:rPr lang="de-DE" b="0" i="0" dirty="0">
                <a:solidFill>
                  <a:srgbClr val="333333"/>
                </a:solidFill>
                <a:effectLst/>
                <a:latin typeface="NDRSansCondBlack"/>
              </a:rPr>
            </a:br>
            <a:endParaRPr lang="de-DE" dirty="0"/>
          </a:p>
        </p:txBody>
      </p:sp>
      <p:sp>
        <p:nvSpPr>
          <p:cNvPr id="3" name="Textplatzhalter 2">
            <a:extLst>
              <a:ext uri="{FF2B5EF4-FFF2-40B4-BE49-F238E27FC236}">
                <a16:creationId xmlns:a16="http://schemas.microsoft.com/office/drawing/2014/main" id="{ACDF7B47-A098-4C3D-B30E-9D72D24A7337}"/>
              </a:ext>
            </a:extLst>
          </p:cNvPr>
          <p:cNvSpPr>
            <a:spLocks noGrp="1"/>
          </p:cNvSpPr>
          <p:nvPr>
            <p:ph type="body" idx="1"/>
          </p:nvPr>
        </p:nvSpPr>
        <p:spPr>
          <a:xfrm>
            <a:off x="1291700" y="1394458"/>
            <a:ext cx="5668393" cy="386065"/>
          </a:xfrm>
        </p:spPr>
        <p:txBody>
          <a:bodyPr/>
          <a:lstStyle/>
          <a:p>
            <a:r>
              <a:rPr lang="de-DE" sz="1800" dirty="0">
                <a:highlight>
                  <a:srgbClr val="C0C0C0"/>
                </a:highlight>
              </a:rPr>
              <a:t>Vorbereitung: 10min; Zubereitung: 5min; Portionen: 4</a:t>
            </a:r>
          </a:p>
        </p:txBody>
      </p:sp>
      <p:sp>
        <p:nvSpPr>
          <p:cNvPr id="4" name="Inhaltsplatzhalter 3">
            <a:extLst>
              <a:ext uri="{FF2B5EF4-FFF2-40B4-BE49-F238E27FC236}">
                <a16:creationId xmlns:a16="http://schemas.microsoft.com/office/drawing/2014/main" id="{080B6CB4-C78C-473B-878C-70C443C86740}"/>
              </a:ext>
            </a:extLst>
          </p:cNvPr>
          <p:cNvSpPr>
            <a:spLocks noGrp="1"/>
          </p:cNvSpPr>
          <p:nvPr>
            <p:ph sz="half" idx="2"/>
          </p:nvPr>
        </p:nvSpPr>
        <p:spPr>
          <a:xfrm>
            <a:off x="1371599" y="1980823"/>
            <a:ext cx="4560849" cy="3526536"/>
          </a:xfrm>
        </p:spPr>
        <p:txBody>
          <a:bodyPr>
            <a:normAutofit/>
          </a:bodyPr>
          <a:lstStyle/>
          <a:p>
            <a:pPr algn="l">
              <a:buFont typeface="Wingdings" pitchFamily="2" charset="2"/>
              <a:buChar char="§"/>
            </a:pPr>
            <a:r>
              <a:rPr lang="de-DE" sz="1800" b="0" i="0" dirty="0">
                <a:solidFill>
                  <a:schemeClr val="tx1"/>
                </a:solidFill>
                <a:effectLst/>
                <a:latin typeface="+mj-lt"/>
              </a:rPr>
              <a:t>1 Banane</a:t>
            </a:r>
          </a:p>
          <a:p>
            <a:pPr algn="l">
              <a:buFont typeface="Wingdings" pitchFamily="2" charset="2"/>
              <a:buChar char="§"/>
            </a:pPr>
            <a:r>
              <a:rPr lang="de-DE" sz="1800" b="0" i="0" dirty="0">
                <a:solidFill>
                  <a:schemeClr val="tx1"/>
                </a:solidFill>
                <a:effectLst/>
                <a:latin typeface="+mj-lt"/>
              </a:rPr>
              <a:t>1 reife Mango</a:t>
            </a:r>
          </a:p>
          <a:p>
            <a:pPr algn="l">
              <a:buFont typeface="Wingdings" pitchFamily="2" charset="2"/>
              <a:buChar char="§"/>
            </a:pPr>
            <a:r>
              <a:rPr lang="de-DE" sz="1800" b="0" i="0" dirty="0">
                <a:solidFill>
                  <a:schemeClr val="tx1"/>
                </a:solidFill>
                <a:effectLst/>
                <a:latin typeface="+mj-lt"/>
              </a:rPr>
              <a:t>600ml Buttermilch</a:t>
            </a:r>
          </a:p>
          <a:p>
            <a:pPr algn="l">
              <a:buFont typeface="Wingdings" pitchFamily="2" charset="2"/>
              <a:buChar char="§"/>
            </a:pPr>
            <a:r>
              <a:rPr lang="de-DE" sz="1800" b="0" i="0" dirty="0">
                <a:solidFill>
                  <a:schemeClr val="tx1"/>
                </a:solidFill>
                <a:effectLst/>
                <a:latin typeface="+mj-lt"/>
              </a:rPr>
              <a:t>50g (1,5%) Naturjoghurt</a:t>
            </a:r>
          </a:p>
          <a:p>
            <a:pPr algn="l">
              <a:buFont typeface="Wingdings" pitchFamily="2" charset="2"/>
              <a:buChar char="§"/>
            </a:pPr>
            <a:r>
              <a:rPr lang="de-DE" sz="1800" b="0" i="0" dirty="0">
                <a:solidFill>
                  <a:schemeClr val="tx1"/>
                </a:solidFill>
                <a:effectLst/>
                <a:latin typeface="+mj-lt"/>
              </a:rPr>
              <a:t>8EL (z. B. Dinkel-/Hafer-) Schmelzflocken</a:t>
            </a:r>
          </a:p>
          <a:p>
            <a:pPr algn="l">
              <a:buFont typeface="Wingdings" pitchFamily="2" charset="2"/>
              <a:buChar char="§"/>
            </a:pPr>
            <a:r>
              <a:rPr lang="de-DE" sz="1800" b="0" i="0" dirty="0">
                <a:solidFill>
                  <a:schemeClr val="tx1"/>
                </a:solidFill>
                <a:effectLst/>
                <a:latin typeface="+mj-lt"/>
              </a:rPr>
              <a:t>1EL </a:t>
            </a:r>
            <a:r>
              <a:rPr lang="de-DE" sz="1800" dirty="0">
                <a:solidFill>
                  <a:schemeClr val="tx1"/>
                </a:solidFill>
                <a:latin typeface="+mj-lt"/>
              </a:rPr>
              <a:t>Leinöl</a:t>
            </a:r>
            <a:endParaRPr lang="de-DE" sz="1800" b="0" i="0" dirty="0">
              <a:solidFill>
                <a:schemeClr val="tx1"/>
              </a:solidFill>
              <a:effectLst/>
              <a:latin typeface="+mj-lt"/>
            </a:endParaRPr>
          </a:p>
          <a:p>
            <a:endParaRPr lang="de-DE" sz="1400" dirty="0"/>
          </a:p>
        </p:txBody>
      </p:sp>
      <p:sp>
        <p:nvSpPr>
          <p:cNvPr id="5" name="Textplatzhalter 4">
            <a:extLst>
              <a:ext uri="{FF2B5EF4-FFF2-40B4-BE49-F238E27FC236}">
                <a16:creationId xmlns:a16="http://schemas.microsoft.com/office/drawing/2014/main" id="{AE6F9C6A-361C-4E8C-AD76-5E94C7315E7E}"/>
              </a:ext>
            </a:extLst>
          </p:cNvPr>
          <p:cNvSpPr>
            <a:spLocks noGrp="1"/>
          </p:cNvSpPr>
          <p:nvPr>
            <p:ph type="body" sz="quarter" idx="3"/>
          </p:nvPr>
        </p:nvSpPr>
        <p:spPr>
          <a:xfrm>
            <a:off x="1438109" y="5979167"/>
            <a:ext cx="3125013" cy="386066"/>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9E12D415-B48D-4D41-AA79-BF2374636192}"/>
              </a:ext>
            </a:extLst>
          </p:cNvPr>
          <p:cNvSpPr>
            <a:spLocks noGrp="1"/>
          </p:cNvSpPr>
          <p:nvPr>
            <p:ph sz="quarter" idx="4"/>
          </p:nvPr>
        </p:nvSpPr>
        <p:spPr>
          <a:xfrm>
            <a:off x="6376418" y="1894400"/>
            <a:ext cx="5282182" cy="2801887"/>
          </a:xfrm>
        </p:spPr>
        <p:txBody>
          <a:bodyPr>
            <a:normAutofit/>
          </a:bodyPr>
          <a:lstStyle/>
          <a:p>
            <a:pPr marL="0" indent="0" algn="just">
              <a:buNone/>
            </a:pPr>
            <a:r>
              <a:rPr lang="de-DE" b="0" i="0" dirty="0">
                <a:solidFill>
                  <a:schemeClr val="tx1"/>
                </a:solidFill>
                <a:effectLst/>
              </a:rPr>
              <a:t>Die Banane schälen und grob zerteilen. Mango schälen, halbieren, vom Kern befreien und Fruchtfleisch in grobe Würfel schneiden.</a:t>
            </a:r>
            <a:br>
              <a:rPr lang="de-DE" dirty="0">
                <a:solidFill>
                  <a:schemeClr val="tx1"/>
                </a:solidFill>
              </a:rPr>
            </a:br>
            <a:r>
              <a:rPr lang="de-DE" b="0" i="0" dirty="0">
                <a:solidFill>
                  <a:schemeClr val="tx1"/>
                </a:solidFill>
                <a:effectLst/>
              </a:rPr>
              <a:t>Banane, Mango, Buttermilch, Joghurt und Schmelzflocken in einen Mixer geben und fein pürieren. </a:t>
            </a:r>
          </a:p>
          <a:p>
            <a:pPr marL="0" indent="0" algn="just">
              <a:buNone/>
            </a:pPr>
            <a:r>
              <a:rPr lang="de-DE" b="0" i="0" dirty="0">
                <a:solidFill>
                  <a:schemeClr val="tx1"/>
                </a:solidFill>
                <a:effectLst/>
              </a:rPr>
              <a:t>Zum Schluss ein Esslöffel Leinöl dazugeben und verrühren.</a:t>
            </a:r>
            <a:endParaRPr lang="de-DE" dirty="0">
              <a:solidFill>
                <a:schemeClr val="tx1"/>
              </a:solidFill>
            </a:endParaRPr>
          </a:p>
        </p:txBody>
      </p:sp>
      <p:sp>
        <p:nvSpPr>
          <p:cNvPr id="7" name="Foliennummernplatzhalter 6">
            <a:extLst>
              <a:ext uri="{FF2B5EF4-FFF2-40B4-BE49-F238E27FC236}">
                <a16:creationId xmlns:a16="http://schemas.microsoft.com/office/drawing/2014/main" id="{1A600FD7-D4EE-4DE7-96DE-AE48AD5C9183}"/>
              </a:ext>
            </a:extLst>
          </p:cNvPr>
          <p:cNvSpPr>
            <a:spLocks noGrp="1"/>
          </p:cNvSpPr>
          <p:nvPr>
            <p:ph type="sldNum" sz="quarter" idx="12"/>
          </p:nvPr>
        </p:nvSpPr>
        <p:spPr/>
        <p:txBody>
          <a:bodyPr/>
          <a:lstStyle/>
          <a:p>
            <a:fld id="{69E57DC2-970A-4B3E-BB1C-7A09969E49DF}" type="slidenum">
              <a:rPr lang="en-US" smtClean="0"/>
              <a:t>19</a:t>
            </a:fld>
            <a:endParaRPr lang="en-US" dirty="0"/>
          </a:p>
        </p:txBody>
      </p:sp>
      <p:sp>
        <p:nvSpPr>
          <p:cNvPr id="8" name="Textfeld 7">
            <a:extLst>
              <a:ext uri="{FF2B5EF4-FFF2-40B4-BE49-F238E27FC236}">
                <a16:creationId xmlns:a16="http://schemas.microsoft.com/office/drawing/2014/main" id="{259455A9-8E18-4FC3-8226-BC810111787A}"/>
              </a:ext>
            </a:extLst>
          </p:cNvPr>
          <p:cNvSpPr txBox="1"/>
          <p:nvPr/>
        </p:nvSpPr>
        <p:spPr>
          <a:xfrm>
            <a:off x="5457178" y="5563668"/>
            <a:ext cx="64389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Bananen enthalten Magnesium, dies steuert den Energiehaushalt und ist gleichzeitig für den Stressabbau sowie die Stärkung der Muskulatur verantwortlich.</a:t>
            </a:r>
          </a:p>
        </p:txBody>
      </p:sp>
      <p:pic>
        <p:nvPicPr>
          <p:cNvPr id="10" name="Aufgezeichneter Sound">
            <a:hlinkClick r:id="" action="ppaction://media"/>
            <a:extLst>
              <a:ext uri="{FF2B5EF4-FFF2-40B4-BE49-F238E27FC236}">
                <a16:creationId xmlns:a16="http://schemas.microsoft.com/office/drawing/2014/main" id="{FCBAAC87-1A54-43D8-B418-E81C1CCD8C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7200" y="939686"/>
            <a:ext cx="487363" cy="487363"/>
          </a:xfrm>
          <a:prstGeom prst="rect">
            <a:avLst/>
          </a:prstGeom>
        </p:spPr>
      </p:pic>
    </p:spTree>
    <p:extLst>
      <p:ext uri="{BB962C8B-B14F-4D97-AF65-F5344CB8AC3E}">
        <p14:creationId xmlns:p14="http://schemas.microsoft.com/office/powerpoint/2010/main" val="28453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26EAE331-8305-4038-9D90-6DC76E617D38}"/>
              </a:ext>
            </a:extLst>
          </p:cNvPr>
          <p:cNvSpPr txBox="1"/>
          <p:nvPr/>
        </p:nvSpPr>
        <p:spPr>
          <a:xfrm>
            <a:off x="895342" y="2264043"/>
            <a:ext cx="6502986" cy="3362202"/>
          </a:xfrm>
          <a:prstGeom prst="rect">
            <a:avLst/>
          </a:prstGeom>
          <a:noFill/>
        </p:spPr>
        <p:txBody>
          <a:bodyPr wrap="square">
            <a:spAutoFit/>
          </a:bodyPr>
          <a:lstStyle/>
          <a:p>
            <a:pPr algn="just">
              <a:lnSpc>
                <a:spcPct val="107000"/>
              </a:lnSpc>
            </a:pPr>
            <a:r>
              <a:rPr lang="de-DE" sz="2000" kern="1200" dirty="0">
                <a:solidFill>
                  <a:srgbClr val="000000"/>
                </a:solidFill>
                <a:effectLst/>
                <a:latin typeface="+mj-lt"/>
                <a:ea typeface="Times New Roman" panose="02020603050405020304" pitchFamily="18" charset="0"/>
                <a:cs typeface="Times New Roman" panose="02020603050405020304" pitchFamily="18" charset="0"/>
              </a:rPr>
              <a:t>Hier gibt es verschiedene ausgewählte Rezepte, die sich ganz leicht und locker nachkochen lassen.</a:t>
            </a:r>
            <a:endParaRPr lang="de-DE" sz="2000" dirty="0">
              <a:effectLst/>
              <a:latin typeface="+mj-lt"/>
              <a:ea typeface="Calibri" panose="020F0502020204030204" pitchFamily="34" charset="0"/>
              <a:cs typeface="Times New Roman" panose="02020603050405020304" pitchFamily="18" charset="0"/>
            </a:endParaRPr>
          </a:p>
          <a:p>
            <a:pPr algn="just">
              <a:lnSpc>
                <a:spcPct val="107000"/>
              </a:lnSpc>
            </a:pPr>
            <a:r>
              <a:rPr lang="de-DE" sz="2000" kern="1200" dirty="0">
                <a:solidFill>
                  <a:srgbClr val="000000"/>
                </a:solidFill>
                <a:effectLst/>
                <a:latin typeface="+mj-lt"/>
                <a:ea typeface="Times New Roman" panose="02020603050405020304" pitchFamily="18" charset="0"/>
                <a:cs typeface="Times New Roman" panose="02020603050405020304" pitchFamily="18" charset="0"/>
              </a:rPr>
              <a:t>Bei der Auswahl achten wir darauf, dass die Gerichte und deren Energie stehts an die richtige Stelle gelangt, damit Sie mit vollem Akku Ihre Arbeit verrichten können</a:t>
            </a:r>
            <a:r>
              <a:rPr lang="de-DE" sz="2000" dirty="0">
                <a:solidFill>
                  <a:srgbClr val="000000"/>
                </a:solidFill>
                <a:latin typeface="+mj-lt"/>
                <a:ea typeface="Times New Roman" panose="02020603050405020304" pitchFamily="18" charset="0"/>
                <a:cs typeface="Times New Roman" panose="02020603050405020304" pitchFamily="18" charset="0"/>
              </a:rPr>
              <a:t> und </a:t>
            </a:r>
            <a:r>
              <a:rPr lang="de-DE" sz="2000" kern="1200" dirty="0">
                <a:solidFill>
                  <a:srgbClr val="000000"/>
                </a:solidFill>
                <a:effectLst/>
                <a:latin typeface="+mj-lt"/>
                <a:ea typeface="Times New Roman" panose="02020603050405020304" pitchFamily="18" charset="0"/>
                <a:cs typeface="Times New Roman" panose="02020603050405020304" pitchFamily="18" charset="0"/>
              </a:rPr>
              <a:t>Ihr Feierabend mit genügend Energie bestückt ist.</a:t>
            </a:r>
          </a:p>
          <a:p>
            <a:pPr algn="just">
              <a:lnSpc>
                <a:spcPct val="107000"/>
              </a:lnSpc>
            </a:pPr>
            <a:r>
              <a:rPr lang="de-DE" sz="2000" dirty="0">
                <a:solidFill>
                  <a:srgbClr val="000000"/>
                </a:solidFill>
                <a:latin typeface="+mj-lt"/>
                <a:ea typeface="Times New Roman" panose="02020603050405020304" pitchFamily="18" charset="0"/>
                <a:cs typeface="Times New Roman" panose="02020603050405020304" pitchFamily="18" charset="0"/>
              </a:rPr>
              <a:t>Wir wünschen Ihnen einen angenehmen Tag und viel Spaß beim Nachkochen!</a:t>
            </a:r>
            <a:endParaRPr lang="de-DE" sz="2000" kern="1200" dirty="0">
              <a:solidFill>
                <a:srgbClr val="000000"/>
              </a:solidFill>
              <a:effectLst/>
              <a:latin typeface="+mj-lt"/>
              <a:ea typeface="Times New Roman" panose="02020603050405020304" pitchFamily="18" charset="0"/>
              <a:cs typeface="Times New Roman" panose="02020603050405020304" pitchFamily="18" charset="0"/>
            </a:endParaRPr>
          </a:p>
          <a:p>
            <a:pPr algn="just">
              <a:lnSpc>
                <a:spcPct val="107000"/>
              </a:lnSpc>
            </a:pPr>
            <a:endParaRPr lang="de-DE" sz="2000" dirty="0">
              <a:effectLst/>
              <a:latin typeface="+mj-lt"/>
              <a:ea typeface="Calibri" panose="020F0502020204030204" pitchFamily="34" charset="0"/>
              <a:cs typeface="Times New Roman" panose="02020603050405020304" pitchFamily="18" charset="0"/>
            </a:endParaRPr>
          </a:p>
          <a:p>
            <a:pPr marL="989013" indent="-989013" algn="just">
              <a:lnSpc>
                <a:spcPct val="107000"/>
              </a:lnSpc>
            </a:pPr>
            <a:r>
              <a:rPr lang="de-DE" sz="2000" dirty="0">
                <a:latin typeface="+mj-lt"/>
                <a:ea typeface="Calibri" panose="020F0502020204030204" pitchFamily="34" charset="0"/>
                <a:cs typeface="Times New Roman" panose="02020603050405020304" pitchFamily="18" charset="0"/>
              </a:rPr>
              <a:t>Übrigens: Weitere kleine Helfer finden Sie auf der Website. </a:t>
            </a:r>
            <a:endParaRPr lang="de-DE" sz="2000" dirty="0">
              <a:effectLst/>
              <a:latin typeface="+mj-lt"/>
              <a:ea typeface="Calibri" panose="020F0502020204030204" pitchFamily="34" charset="0"/>
              <a:cs typeface="Times New Roman" panose="02020603050405020304" pitchFamily="18" charset="0"/>
            </a:endParaRPr>
          </a:p>
        </p:txBody>
      </p:sp>
      <p:pic>
        <p:nvPicPr>
          <p:cNvPr id="9" name="Grafik 8" descr="Ein Bild, das Text enthält.&#10;&#10;Automatisch generierte Beschreibung">
            <a:extLst>
              <a:ext uri="{FF2B5EF4-FFF2-40B4-BE49-F238E27FC236}">
                <a16:creationId xmlns:a16="http://schemas.microsoft.com/office/drawing/2014/main" id="{2C33F1C8-C82D-4EF2-AC02-4B2793918B6C}"/>
              </a:ext>
            </a:extLst>
          </p:cNvPr>
          <p:cNvPicPr>
            <a:picLocks noChangeAspect="1"/>
          </p:cNvPicPr>
          <p:nvPr/>
        </p:nvPicPr>
        <p:blipFill>
          <a:blip r:embed="rId2"/>
          <a:stretch>
            <a:fillRect/>
          </a:stretch>
        </p:blipFill>
        <p:spPr>
          <a:xfrm>
            <a:off x="10150124" y="4668726"/>
            <a:ext cx="1603449" cy="1589133"/>
          </a:xfrm>
          <a:prstGeom prst="rect">
            <a:avLst/>
          </a:prstGeom>
          <a:effectLst>
            <a:softEdge rad="12700"/>
          </a:effectLst>
        </p:spPr>
      </p:pic>
      <p:pic>
        <p:nvPicPr>
          <p:cNvPr id="11" name="Grafik 10">
            <a:extLst>
              <a:ext uri="{FF2B5EF4-FFF2-40B4-BE49-F238E27FC236}">
                <a16:creationId xmlns:a16="http://schemas.microsoft.com/office/drawing/2014/main" id="{D560BCEC-260C-468B-8B2B-5BB650CC4EA3}"/>
              </a:ext>
            </a:extLst>
          </p:cNvPr>
          <p:cNvPicPr>
            <a:picLocks noChangeAspect="1"/>
          </p:cNvPicPr>
          <p:nvPr/>
        </p:nvPicPr>
        <p:blipFill>
          <a:blip r:embed="rId3"/>
          <a:stretch>
            <a:fillRect/>
          </a:stretch>
        </p:blipFill>
        <p:spPr>
          <a:xfrm>
            <a:off x="8409646" y="4668726"/>
            <a:ext cx="1596291" cy="1589133"/>
          </a:xfrm>
          <a:prstGeom prst="rect">
            <a:avLst/>
          </a:prstGeom>
          <a:effectLst>
            <a:softEdge rad="12700"/>
          </a:effectLst>
        </p:spPr>
      </p:pic>
      <p:pic>
        <p:nvPicPr>
          <p:cNvPr id="13" name="Grafik 12" descr="Pfeil: Leichte Kurve">
            <a:extLst>
              <a:ext uri="{FF2B5EF4-FFF2-40B4-BE49-F238E27FC236}">
                <a16:creationId xmlns:a16="http://schemas.microsoft.com/office/drawing/2014/main" id="{DB0D7897-9B40-4282-B521-4CD44377EB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95050" y="5463292"/>
            <a:ext cx="694126" cy="694126"/>
          </a:xfrm>
          <a:prstGeom prst="rect">
            <a:avLst/>
          </a:prstGeom>
        </p:spPr>
      </p:pic>
      <p:sp>
        <p:nvSpPr>
          <p:cNvPr id="4" name="Foliennummernplatzhalter 3">
            <a:extLst>
              <a:ext uri="{FF2B5EF4-FFF2-40B4-BE49-F238E27FC236}">
                <a16:creationId xmlns:a16="http://schemas.microsoft.com/office/drawing/2014/main" id="{D8722350-A3A1-4091-B756-69D000FFC1AA}"/>
              </a:ext>
            </a:extLst>
          </p:cNvPr>
          <p:cNvSpPr>
            <a:spLocks noGrp="1"/>
          </p:cNvSpPr>
          <p:nvPr>
            <p:ph type="sldNum" sz="quarter" idx="12"/>
          </p:nvPr>
        </p:nvSpPr>
        <p:spPr/>
        <p:txBody>
          <a:bodyPr/>
          <a:lstStyle/>
          <a:p>
            <a:fld id="{69E57DC2-970A-4B3E-BB1C-7A09969E49DF}" type="slidenum">
              <a:rPr lang="en-US" smtClean="0"/>
              <a:t>2</a:t>
            </a:fld>
            <a:endParaRPr lang="en-US" dirty="0"/>
          </a:p>
        </p:txBody>
      </p:sp>
      <p:sp>
        <p:nvSpPr>
          <p:cNvPr id="12" name="Textfeld 11">
            <a:extLst>
              <a:ext uri="{FF2B5EF4-FFF2-40B4-BE49-F238E27FC236}">
                <a16:creationId xmlns:a16="http://schemas.microsoft.com/office/drawing/2014/main" id="{EF639D2B-6193-42D6-8F7E-B4529FE766C7}"/>
              </a:ext>
            </a:extLst>
          </p:cNvPr>
          <p:cNvSpPr txBox="1"/>
          <p:nvPr/>
        </p:nvSpPr>
        <p:spPr>
          <a:xfrm>
            <a:off x="2716546" y="131536"/>
            <a:ext cx="7056104" cy="2054280"/>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0000"/>
                </a:solidFill>
                <a:effectLst/>
                <a:uLnTx/>
                <a:uFillTx/>
                <a:latin typeface="Franklin Gothic Book" panose="020B0503020102020204"/>
                <a:ea typeface="Times New Roman" panose="02020603050405020304" pitchFamily="18" charset="0"/>
                <a:cs typeface="Times New Roman" panose="02020603050405020304" pitchFamily="18" charset="0"/>
              </a:rPr>
              <a:t>Herzlich Willkommen zu unserem </a:t>
            </a:r>
          </a:p>
          <a:p>
            <a:pPr marL="0" marR="0" lvl="0" indent="0" algn="ctr" defTabSz="457200" rtl="0" eaLnBrk="1" fontAlgn="auto" latinLnBrk="0" hangingPunct="1">
              <a:lnSpc>
                <a:spcPct val="107000"/>
              </a:lnSpc>
              <a:spcBef>
                <a:spcPts val="0"/>
              </a:spcBef>
              <a:spcAft>
                <a:spcPts val="0"/>
              </a:spcAft>
              <a:buClrTx/>
              <a:buSzTx/>
              <a:buFontTx/>
              <a:buNone/>
              <a:tabLst/>
              <a:defRPr/>
            </a:pPr>
            <a:r>
              <a:rPr lang="de-DE" sz="3600" dirty="0">
                <a:solidFill>
                  <a:srgbClr val="000000"/>
                </a:solidFill>
                <a:latin typeface="Franklin Gothic Book" panose="020B0503020102020204"/>
                <a:ea typeface="Times New Roman" panose="02020603050405020304" pitchFamily="18" charset="0"/>
                <a:cs typeface="Times New Roman" panose="02020603050405020304" pitchFamily="18" charset="0"/>
              </a:rPr>
              <a:t>d</a:t>
            </a:r>
            <a:r>
              <a:rPr kumimoji="0" lang="de-DE" sz="3600" b="0" i="0" u="none" strike="noStrike" kern="1200" cap="none" spc="0" normalizeH="0" baseline="0" noProof="0" dirty="0" err="1">
                <a:ln>
                  <a:noFill/>
                </a:ln>
                <a:solidFill>
                  <a:srgbClr val="000000"/>
                </a:solidFill>
                <a:effectLst/>
                <a:uLnTx/>
                <a:uFillTx/>
                <a:latin typeface="Franklin Gothic Book" panose="020B0503020102020204"/>
                <a:ea typeface="Times New Roman" panose="02020603050405020304" pitchFamily="18" charset="0"/>
                <a:cs typeface="Times New Roman" panose="02020603050405020304" pitchFamily="18" charset="0"/>
              </a:rPr>
              <a:t>igitalen</a:t>
            </a:r>
            <a:r>
              <a:rPr kumimoji="0" lang="de-DE" sz="3600" b="0" i="0" u="none" strike="noStrike" kern="1200" cap="none" spc="0" normalizeH="0" baseline="0" noProof="0" dirty="0">
                <a:ln>
                  <a:noFill/>
                </a:ln>
                <a:solidFill>
                  <a:srgbClr val="000000"/>
                </a:solidFill>
                <a:effectLst/>
                <a:uLnTx/>
                <a:uFillTx/>
                <a:latin typeface="Franklin Gothic Book" panose="020B0503020102020204"/>
                <a:ea typeface="Times New Roman" panose="02020603050405020304" pitchFamily="18" charset="0"/>
                <a:cs typeface="Times New Roman" panose="02020603050405020304" pitchFamily="18" charset="0"/>
              </a:rPr>
              <a:t> Kochbuch</a:t>
            </a:r>
            <a:endParaRPr kumimoji="0" lang="de-DE" sz="36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0000"/>
                </a:solidFill>
                <a:effectLst/>
                <a:uLnTx/>
                <a:uFillTx/>
                <a:latin typeface="Franklin Gothic Book" panose="020B0503020102020204"/>
                <a:ea typeface="Times New Roman" panose="02020603050405020304" pitchFamily="18" charset="0"/>
                <a:cs typeface="Times New Roman" panose="02020603050405020304" pitchFamily="18" charset="0"/>
              </a:rPr>
              <a:t>„Leicht &amp; Locker“</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Ernährung am Arbeitsplatz </a:t>
            </a:r>
          </a:p>
        </p:txBody>
      </p:sp>
      <p:pic>
        <p:nvPicPr>
          <p:cNvPr id="3" name="Grafik 2">
            <a:extLst>
              <a:ext uri="{FF2B5EF4-FFF2-40B4-BE49-F238E27FC236}">
                <a16:creationId xmlns:a16="http://schemas.microsoft.com/office/drawing/2014/main" id="{7BD6C041-EA8A-4DE9-A4A9-5B9F99978D5B}"/>
              </a:ext>
            </a:extLst>
          </p:cNvPr>
          <p:cNvPicPr>
            <a:picLocks noChangeAspect="1"/>
          </p:cNvPicPr>
          <p:nvPr/>
        </p:nvPicPr>
        <p:blipFill>
          <a:blip r:embed="rId6"/>
          <a:stretch>
            <a:fillRect/>
          </a:stretch>
        </p:blipFill>
        <p:spPr>
          <a:xfrm>
            <a:off x="8918741" y="1430705"/>
            <a:ext cx="2174391" cy="3042494"/>
          </a:xfrm>
          <a:prstGeom prst="rect">
            <a:avLst/>
          </a:prstGeom>
          <a:effectLst>
            <a:softEdge rad="12700"/>
          </a:effectLst>
        </p:spPr>
      </p:pic>
    </p:spTree>
    <p:extLst>
      <p:ext uri="{BB962C8B-B14F-4D97-AF65-F5344CB8AC3E}">
        <p14:creationId xmlns:p14="http://schemas.microsoft.com/office/powerpoint/2010/main" val="2484015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2">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4FA2CF0F-CF54-4EEF-82A5-5E0A35CFB371}"/>
              </a:ext>
            </a:extLst>
          </p:cNvPr>
          <p:cNvSpPr txBox="1"/>
          <p:nvPr/>
        </p:nvSpPr>
        <p:spPr>
          <a:xfrm>
            <a:off x="5100824" y="685800"/>
            <a:ext cx="6176776" cy="1485900"/>
          </a:xfrm>
          <a:prstGeom prst="rect">
            <a:avLst/>
          </a:prstGeom>
        </p:spPr>
        <p:txBody>
          <a:bodyPr vert="horz" lIns="91440" tIns="45720" rIns="91440" bIns="45720" rtlCol="0" anchor="t">
            <a:normAutofit/>
          </a:bodyPr>
          <a:lstStyle/>
          <a:p>
            <a:pPr defTabSz="914400">
              <a:lnSpc>
                <a:spcPct val="89000"/>
              </a:lnSpc>
              <a:spcBef>
                <a:spcPct val="0"/>
              </a:spcBef>
              <a:spcAft>
                <a:spcPts val="600"/>
              </a:spcAft>
            </a:pPr>
            <a:r>
              <a:rPr lang="de-DE" sz="4400" dirty="0">
                <a:solidFill>
                  <a:schemeClr val="tx2"/>
                </a:solidFill>
                <a:latin typeface="+mj-lt"/>
                <a:ea typeface="+mj-ea"/>
                <a:cs typeface="+mj-cs"/>
              </a:rPr>
              <a:t>Keine Zeit ? </a:t>
            </a:r>
          </a:p>
        </p:txBody>
      </p:sp>
      <p:pic>
        <p:nvPicPr>
          <p:cNvPr id="5" name="Grafik 4" descr="Ein Bild, das Essen, Teller, Obst, gefüllt enthält.&#10;&#10;Automatisch generierte Beschreibung">
            <a:extLst>
              <a:ext uri="{FF2B5EF4-FFF2-40B4-BE49-F238E27FC236}">
                <a16:creationId xmlns:a16="http://schemas.microsoft.com/office/drawing/2014/main" id="{29741B70-85D2-4557-8D14-9436A5C9D947}"/>
              </a:ext>
            </a:extLst>
          </p:cNvPr>
          <p:cNvPicPr>
            <a:picLocks noChangeAspect="1"/>
          </p:cNvPicPr>
          <p:nvPr/>
        </p:nvPicPr>
        <p:blipFill rotWithShape="1">
          <a:blip r:embed="rId2"/>
          <a:srcRect l="26023" r="31408" b="-1"/>
          <a:stretch/>
        </p:blipFill>
        <p:spPr>
          <a:xfrm>
            <a:off x="-1" y="10"/>
            <a:ext cx="4373546" cy="6857990"/>
          </a:xfrm>
          <a:prstGeom prst="rect">
            <a:avLst/>
          </a:prstGeom>
        </p:spPr>
      </p:pic>
      <p:sp>
        <p:nvSpPr>
          <p:cNvPr id="19" name="Rectangle 14">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feld 2">
            <a:extLst>
              <a:ext uri="{FF2B5EF4-FFF2-40B4-BE49-F238E27FC236}">
                <a16:creationId xmlns:a16="http://schemas.microsoft.com/office/drawing/2014/main" id="{63C7FE22-CE3E-4BB1-844E-EA85D9105EED}"/>
              </a:ext>
            </a:extLst>
          </p:cNvPr>
          <p:cNvSpPr txBox="1"/>
          <p:nvPr/>
        </p:nvSpPr>
        <p:spPr>
          <a:xfrm>
            <a:off x="5100824" y="1676400"/>
            <a:ext cx="6176776" cy="4191000"/>
          </a:xfrm>
          <a:prstGeom prst="rect">
            <a:avLst/>
          </a:prstGeom>
        </p:spPr>
        <p:txBody>
          <a:bodyPr vert="horz" lIns="91440" tIns="45720" rIns="91440" bIns="45720" rtlCol="0">
            <a:normAutofit fontScale="62500" lnSpcReduction="20000"/>
          </a:bodyPr>
          <a:lstStyle/>
          <a:p>
            <a:pPr marL="384048" indent="-384048" defTabSz="914400">
              <a:lnSpc>
                <a:spcPct val="94000"/>
              </a:lnSpc>
              <a:spcAft>
                <a:spcPts val="200"/>
              </a:spcAft>
              <a:buFont typeface="Franklin Gothic Book" panose="020B0503020102020204" pitchFamily="34" charset="0"/>
            </a:pPr>
            <a:r>
              <a:rPr lang="en-US" dirty="0">
                <a:solidFill>
                  <a:schemeClr val="tx2"/>
                </a:solidFill>
              </a:rPr>
              <a:t>	</a:t>
            </a:r>
            <a:r>
              <a:rPr lang="de-DE" sz="2900" dirty="0">
                <a:solidFill>
                  <a:schemeClr val="tx2"/>
                </a:solidFill>
              </a:rPr>
              <a:t>Wenn sie nicht so viel Zeit für die Zubereitung der </a:t>
            </a:r>
            <a:r>
              <a:rPr lang="de-DE" sz="2900" b="1" dirty="0">
                <a:solidFill>
                  <a:schemeClr val="tx2"/>
                </a:solidFill>
              </a:rPr>
              <a:t>Snacks</a:t>
            </a:r>
            <a:r>
              <a:rPr lang="de-DE" sz="2900" dirty="0">
                <a:solidFill>
                  <a:schemeClr val="tx2"/>
                </a:solidFill>
              </a:rPr>
              <a:t>, in Anspruch nehmen wollen oder können, dann ist natürlich </a:t>
            </a:r>
            <a:r>
              <a:rPr lang="de-DE" sz="2900" b="1" dirty="0">
                <a:solidFill>
                  <a:schemeClr val="tx2"/>
                </a:solidFill>
              </a:rPr>
              <a:t>Gemüse</a:t>
            </a:r>
            <a:r>
              <a:rPr lang="de-DE" sz="2900" dirty="0">
                <a:solidFill>
                  <a:schemeClr val="tx2"/>
                </a:solidFill>
              </a:rPr>
              <a:t> und </a:t>
            </a:r>
            <a:r>
              <a:rPr lang="de-DE" sz="2900" b="1" dirty="0">
                <a:solidFill>
                  <a:schemeClr val="tx2"/>
                </a:solidFill>
              </a:rPr>
              <a:t>Obst</a:t>
            </a:r>
            <a:r>
              <a:rPr lang="de-DE" sz="2900" dirty="0">
                <a:solidFill>
                  <a:schemeClr val="tx2"/>
                </a:solidFill>
              </a:rPr>
              <a:t> immer eine gute Wahl.</a:t>
            </a:r>
          </a:p>
          <a:p>
            <a:pPr marL="384048" indent="-384048" defTabSz="914400">
              <a:lnSpc>
                <a:spcPct val="94000"/>
              </a:lnSpc>
              <a:spcAft>
                <a:spcPts val="200"/>
              </a:spcAft>
              <a:buFont typeface="Franklin Gothic Book" panose="020B0503020102020204" pitchFamily="34" charset="0"/>
            </a:pPr>
            <a:endParaRPr lang="de-DE" sz="2900" dirty="0">
              <a:solidFill>
                <a:schemeClr val="tx2"/>
              </a:solidFill>
            </a:endParaRPr>
          </a:p>
          <a:p>
            <a:pPr marL="384048" indent="-384048" defTabSz="914400">
              <a:lnSpc>
                <a:spcPct val="94000"/>
              </a:lnSpc>
              <a:spcAft>
                <a:spcPts val="200"/>
              </a:spcAft>
              <a:buFont typeface="Franklin Gothic Book" panose="020B0503020102020204" pitchFamily="34" charset="0"/>
            </a:pPr>
            <a:r>
              <a:rPr lang="de-DE" sz="2900" dirty="0">
                <a:solidFill>
                  <a:schemeClr val="tx2"/>
                </a:solidFill>
              </a:rPr>
              <a:t>	Aber auch </a:t>
            </a:r>
            <a:r>
              <a:rPr lang="de-DE" sz="2900" b="1" dirty="0">
                <a:solidFill>
                  <a:schemeClr val="tx2"/>
                </a:solidFill>
              </a:rPr>
              <a:t>Nüsse</a:t>
            </a:r>
            <a:r>
              <a:rPr lang="de-DE" sz="2900" dirty="0">
                <a:solidFill>
                  <a:schemeClr val="tx2"/>
                </a:solidFill>
              </a:rPr>
              <a:t> und </a:t>
            </a:r>
            <a:r>
              <a:rPr lang="de-DE" sz="2900" b="1" dirty="0">
                <a:solidFill>
                  <a:schemeClr val="tx2"/>
                </a:solidFill>
              </a:rPr>
              <a:t>Kerne</a:t>
            </a:r>
            <a:r>
              <a:rPr lang="de-DE" sz="2900" dirty="0">
                <a:solidFill>
                  <a:schemeClr val="tx2"/>
                </a:solidFill>
              </a:rPr>
              <a:t> sind ideal für den kleinen Hunger. Da sie viele ungesättigte Fettsäuren und Ballaststoffe besitzen, sind sie unter anderem auch ein Superfood für unser </a:t>
            </a:r>
            <a:r>
              <a:rPr lang="de-DE" sz="2900" b="1" dirty="0">
                <a:solidFill>
                  <a:schemeClr val="tx2"/>
                </a:solidFill>
              </a:rPr>
              <a:t>Gehirn</a:t>
            </a:r>
            <a:r>
              <a:rPr lang="de-DE" sz="2900" dirty="0">
                <a:solidFill>
                  <a:schemeClr val="tx2"/>
                </a:solidFill>
              </a:rPr>
              <a:t>.</a:t>
            </a:r>
          </a:p>
          <a:p>
            <a:pPr marL="384048" indent="-384048" defTabSz="914400">
              <a:lnSpc>
                <a:spcPct val="94000"/>
              </a:lnSpc>
              <a:spcAft>
                <a:spcPts val="200"/>
              </a:spcAft>
              <a:buFont typeface="Franklin Gothic Book" panose="020B0503020102020204" pitchFamily="34" charset="0"/>
            </a:pPr>
            <a:r>
              <a:rPr lang="de-DE" sz="2900" dirty="0">
                <a:solidFill>
                  <a:schemeClr val="tx2"/>
                </a:solidFill>
              </a:rPr>
              <a:t>	</a:t>
            </a:r>
          </a:p>
          <a:p>
            <a:pPr marL="384048" indent="-384048" defTabSz="914400">
              <a:lnSpc>
                <a:spcPct val="94000"/>
              </a:lnSpc>
              <a:spcAft>
                <a:spcPts val="200"/>
              </a:spcAft>
              <a:buFont typeface="Franklin Gothic Book" panose="020B0503020102020204" pitchFamily="34" charset="0"/>
            </a:pPr>
            <a:r>
              <a:rPr lang="de-DE" sz="2900" dirty="0">
                <a:solidFill>
                  <a:schemeClr val="tx2"/>
                </a:solidFill>
              </a:rPr>
              <a:t>	</a:t>
            </a:r>
            <a:r>
              <a:rPr lang="de-DE" sz="2900" dirty="0"/>
              <a:t>Hinweis: Achten Sie darauf, dass die Kerne und Nüsse </a:t>
            </a:r>
            <a:r>
              <a:rPr lang="de-DE" sz="2900" b="1" dirty="0"/>
              <a:t>ungesalzen</a:t>
            </a:r>
            <a:r>
              <a:rPr lang="de-DE" sz="2900" dirty="0"/>
              <a:t> sind</a:t>
            </a:r>
            <a:r>
              <a:rPr lang="de-DE" sz="2900" dirty="0">
                <a:solidFill>
                  <a:schemeClr val="tx2"/>
                </a:solidFill>
              </a:rPr>
              <a:t>. </a:t>
            </a:r>
          </a:p>
          <a:p>
            <a:pPr marL="384048" indent="-384048" defTabSz="914400">
              <a:lnSpc>
                <a:spcPct val="94000"/>
              </a:lnSpc>
              <a:spcAft>
                <a:spcPts val="200"/>
              </a:spcAft>
              <a:buFont typeface="Franklin Gothic Book" panose="020B0503020102020204" pitchFamily="34" charset="0"/>
            </a:pPr>
            <a:r>
              <a:rPr lang="de-DE" sz="2900" dirty="0">
                <a:solidFill>
                  <a:schemeClr val="tx2"/>
                </a:solidFill>
              </a:rPr>
              <a:t>	</a:t>
            </a:r>
          </a:p>
          <a:p>
            <a:pPr marL="384048" indent="-384048" defTabSz="914400">
              <a:lnSpc>
                <a:spcPct val="94000"/>
              </a:lnSpc>
              <a:spcAft>
                <a:spcPts val="200"/>
              </a:spcAft>
              <a:buFont typeface="Franklin Gothic Book" panose="020B0503020102020204" pitchFamily="34" charset="0"/>
            </a:pPr>
            <a:r>
              <a:rPr lang="de-DE" sz="2900" dirty="0">
                <a:solidFill>
                  <a:schemeClr val="tx2"/>
                </a:solidFill>
              </a:rPr>
              <a:t>	</a:t>
            </a:r>
            <a:r>
              <a:rPr lang="de-DE" sz="2900" dirty="0"/>
              <a:t>Im Sinne einer ausgewogenen und vorbeugenden Ernährung empfiehlt die Deutsche Gesellschaft für Ernährung (DGE) täglich </a:t>
            </a:r>
            <a:r>
              <a:rPr lang="de-DE" sz="2900" b="1" dirty="0"/>
              <a:t>25 Gramm </a:t>
            </a:r>
            <a:r>
              <a:rPr lang="de-DE" sz="2900" dirty="0"/>
              <a:t>Nüsse und Mandeln zu essen</a:t>
            </a:r>
            <a:r>
              <a:rPr lang="de-DE" dirty="0"/>
              <a:t>. </a:t>
            </a:r>
          </a:p>
          <a:p>
            <a:pPr marL="384048" indent="-384048" defTabSz="914400">
              <a:lnSpc>
                <a:spcPct val="94000"/>
              </a:lnSpc>
              <a:spcAft>
                <a:spcPts val="200"/>
              </a:spcAft>
              <a:buFont typeface="Franklin Gothic Book" panose="020B0503020102020204" pitchFamily="34" charset="0"/>
            </a:pPr>
            <a:br>
              <a:rPr lang="de-DE" dirty="0">
                <a:solidFill>
                  <a:schemeClr val="tx2"/>
                </a:solidFill>
              </a:rPr>
            </a:br>
            <a:br>
              <a:rPr lang="de-DE" dirty="0">
                <a:solidFill>
                  <a:schemeClr val="tx2"/>
                </a:solidFill>
              </a:rPr>
            </a:br>
            <a:endParaRPr lang="de-DE" dirty="0">
              <a:solidFill>
                <a:schemeClr val="tx2"/>
              </a:solidFill>
            </a:endParaRPr>
          </a:p>
          <a:p>
            <a:pPr marL="384048" indent="-384048" defTabSz="914400">
              <a:lnSpc>
                <a:spcPct val="94000"/>
              </a:lnSpc>
              <a:spcAft>
                <a:spcPts val="200"/>
              </a:spcAft>
              <a:buFont typeface="Franklin Gothic Book" panose="020B0503020102020204" pitchFamily="34" charset="0"/>
            </a:pPr>
            <a:endParaRPr lang="en-US" dirty="0">
              <a:solidFill>
                <a:schemeClr val="tx2"/>
              </a:solidFill>
            </a:endParaRPr>
          </a:p>
          <a:p>
            <a:pPr marL="384048" indent="-384048" defTabSz="914400">
              <a:lnSpc>
                <a:spcPct val="94000"/>
              </a:lnSpc>
              <a:spcAft>
                <a:spcPts val="200"/>
              </a:spcAft>
              <a:buFont typeface="Franklin Gothic Book" panose="020B0503020102020204" pitchFamily="34" charset="0"/>
            </a:pPr>
            <a:endParaRPr lang="en-US" dirty="0">
              <a:solidFill>
                <a:schemeClr val="tx2"/>
              </a:solidFill>
            </a:endParaRPr>
          </a:p>
        </p:txBody>
      </p:sp>
      <p:sp>
        <p:nvSpPr>
          <p:cNvPr id="2" name="Foliennummernplatzhalter 1">
            <a:extLst>
              <a:ext uri="{FF2B5EF4-FFF2-40B4-BE49-F238E27FC236}">
                <a16:creationId xmlns:a16="http://schemas.microsoft.com/office/drawing/2014/main" id="{01645963-6669-4F09-9860-9CF9655574F8}"/>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smtClean="0"/>
              <a:pPr>
                <a:spcAft>
                  <a:spcPts val="600"/>
                </a:spcAft>
              </a:pPr>
              <a:t>20</a:t>
            </a:fld>
            <a:endParaRPr lang="en-US"/>
          </a:p>
        </p:txBody>
      </p:sp>
      <p:sp>
        <p:nvSpPr>
          <p:cNvPr id="4" name="Textfeld 3">
            <a:extLst>
              <a:ext uri="{FF2B5EF4-FFF2-40B4-BE49-F238E27FC236}">
                <a16:creationId xmlns:a16="http://schemas.microsoft.com/office/drawing/2014/main" id="{AB5AE8CE-4D7A-445E-BF32-1E327337467C}"/>
              </a:ext>
            </a:extLst>
          </p:cNvPr>
          <p:cNvSpPr txBox="1"/>
          <p:nvPr/>
        </p:nvSpPr>
        <p:spPr>
          <a:xfrm>
            <a:off x="4851640" y="5904498"/>
            <a:ext cx="51816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In Nüssen sind wichtige Omega-3-Fettsäuren, welche das Leistungs- und Erinnerungsvermögen erhöhen!</a:t>
            </a:r>
          </a:p>
        </p:txBody>
      </p:sp>
      <p:sp>
        <p:nvSpPr>
          <p:cNvPr id="11" name="Textfeld 10">
            <a:extLst>
              <a:ext uri="{FF2B5EF4-FFF2-40B4-BE49-F238E27FC236}">
                <a16:creationId xmlns:a16="http://schemas.microsoft.com/office/drawing/2014/main" id="{90AA9307-EACD-4CFE-AD9C-5E75926985DC}"/>
              </a:ext>
            </a:extLst>
          </p:cNvPr>
          <p:cNvSpPr txBox="1"/>
          <p:nvPr/>
        </p:nvSpPr>
        <p:spPr>
          <a:xfrm>
            <a:off x="-2" y="6601599"/>
            <a:ext cx="4251962" cy="276999"/>
          </a:xfrm>
          <a:prstGeom prst="rect">
            <a:avLst/>
          </a:prstGeom>
          <a:noFill/>
        </p:spPr>
        <p:txBody>
          <a:bodyPr wrap="square">
            <a:spAutoFit/>
          </a:bodyPr>
          <a:lstStyle/>
          <a:p>
            <a:r>
              <a:rPr lang="de-DE" sz="1200" dirty="0">
                <a:solidFill>
                  <a:schemeClr val="bg1"/>
                </a:solidFill>
                <a:highlight>
                  <a:srgbClr val="808000"/>
                </a:highlight>
              </a:rPr>
              <a:t>Foto von Maksim </a:t>
            </a:r>
            <a:r>
              <a:rPr lang="de-DE" sz="1200" dirty="0" err="1">
                <a:solidFill>
                  <a:schemeClr val="bg1"/>
                </a:solidFill>
                <a:highlight>
                  <a:srgbClr val="808000"/>
                </a:highlight>
              </a:rPr>
              <a:t>Shutov</a:t>
            </a:r>
            <a:r>
              <a:rPr lang="de-DE" sz="1200" dirty="0">
                <a:solidFill>
                  <a:schemeClr val="bg1"/>
                </a:solidFill>
                <a:highlight>
                  <a:srgbClr val="808000"/>
                </a:highlight>
              </a:rPr>
              <a:t> auf </a:t>
            </a:r>
            <a:r>
              <a:rPr lang="de-DE" sz="1200" dirty="0" err="1">
                <a:solidFill>
                  <a:schemeClr val="bg1"/>
                </a:solidFill>
                <a:highlight>
                  <a:srgbClr val="808000"/>
                </a:highlight>
              </a:rPr>
              <a:t>Unsplash</a:t>
            </a:r>
            <a:endParaRPr lang="de-DE" sz="1200" dirty="0">
              <a:solidFill>
                <a:schemeClr val="bg1"/>
              </a:solidFill>
              <a:highlight>
                <a:srgbClr val="808000"/>
              </a:highlight>
            </a:endParaRPr>
          </a:p>
        </p:txBody>
      </p:sp>
    </p:spTree>
    <p:extLst>
      <p:ext uri="{BB962C8B-B14F-4D97-AF65-F5344CB8AC3E}">
        <p14:creationId xmlns:p14="http://schemas.microsoft.com/office/powerpoint/2010/main" val="262751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0867E1DB-091C-48E1-B184-EC8327AAF98F}"/>
              </a:ext>
            </a:extLst>
          </p:cNvPr>
          <p:cNvSpPr txBox="1"/>
          <p:nvPr/>
        </p:nvSpPr>
        <p:spPr>
          <a:xfrm>
            <a:off x="5100824" y="685800"/>
            <a:ext cx="6176776" cy="1485900"/>
          </a:xfrm>
          <a:prstGeom prst="rect">
            <a:avLst/>
          </a:prstGeom>
        </p:spPr>
        <p:txBody>
          <a:bodyPr vert="horz" lIns="91440" tIns="45720" rIns="91440" bIns="45720" rtlCol="0" anchor="t">
            <a:normAutofit/>
          </a:bodyPr>
          <a:lstStyle/>
          <a:p>
            <a:pPr defTabSz="914400">
              <a:lnSpc>
                <a:spcPct val="89000"/>
              </a:lnSpc>
              <a:spcBef>
                <a:spcPct val="0"/>
              </a:spcBef>
              <a:spcAft>
                <a:spcPts val="600"/>
              </a:spcAft>
            </a:pPr>
            <a:r>
              <a:rPr lang="de-DE" sz="4400" dirty="0">
                <a:solidFill>
                  <a:schemeClr val="tx2"/>
                </a:solidFill>
                <a:latin typeface="+mj-lt"/>
                <a:ea typeface="+mj-ea"/>
                <a:cs typeface="+mj-cs"/>
              </a:rPr>
              <a:t>Trinken nicht Vergessen</a:t>
            </a:r>
          </a:p>
        </p:txBody>
      </p:sp>
      <p:pic>
        <p:nvPicPr>
          <p:cNvPr id="5" name="Grafik 4" descr="Ein Bild, das Tasse, Glas enthält.&#10;&#10;Automatisch generierte Beschreibung">
            <a:extLst>
              <a:ext uri="{FF2B5EF4-FFF2-40B4-BE49-F238E27FC236}">
                <a16:creationId xmlns:a16="http://schemas.microsoft.com/office/drawing/2014/main" id="{8789D2B5-8971-49FC-9FFA-83B8AADA7C0B}"/>
              </a:ext>
            </a:extLst>
          </p:cNvPr>
          <p:cNvPicPr>
            <a:picLocks noChangeAspect="1"/>
          </p:cNvPicPr>
          <p:nvPr/>
        </p:nvPicPr>
        <p:blipFill rotWithShape="1">
          <a:blip r:embed="rId2"/>
          <a:srcRect l="19319" r="16908"/>
          <a:stretch/>
        </p:blipFill>
        <p:spPr>
          <a:xfrm>
            <a:off x="-1" y="10"/>
            <a:ext cx="4373546" cy="6857990"/>
          </a:xfrm>
          <a:prstGeom prst="rect">
            <a:avLst/>
          </a:prstGeom>
        </p:spPr>
      </p:pic>
      <p:sp>
        <p:nvSpPr>
          <p:cNvPr id="17" name="Rectangle 16">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feld 6">
            <a:extLst>
              <a:ext uri="{FF2B5EF4-FFF2-40B4-BE49-F238E27FC236}">
                <a16:creationId xmlns:a16="http://schemas.microsoft.com/office/drawing/2014/main" id="{71443D60-DFB2-42CA-8B89-003A36ACD1CA}"/>
              </a:ext>
            </a:extLst>
          </p:cNvPr>
          <p:cNvSpPr txBox="1"/>
          <p:nvPr/>
        </p:nvSpPr>
        <p:spPr>
          <a:xfrm>
            <a:off x="4952007" y="1638299"/>
            <a:ext cx="6915315" cy="4417943"/>
          </a:xfrm>
          <a:prstGeom prst="rect">
            <a:avLst/>
          </a:prstGeom>
        </p:spPr>
        <p:txBody>
          <a:bodyPr vert="horz" lIns="91440" tIns="45720" rIns="91440" bIns="45720" rtlCol="0">
            <a:normAutofit fontScale="85000" lnSpcReduction="10000"/>
          </a:bodyPr>
          <a:lstStyle/>
          <a:p>
            <a:pPr marL="384048" indent="-384048" algn="just" defTabSz="914400">
              <a:lnSpc>
                <a:spcPct val="94000"/>
              </a:lnSpc>
              <a:spcAft>
                <a:spcPts val="200"/>
              </a:spcAft>
              <a:buFont typeface="Franklin Gothic Book" panose="020B0503020102020204" pitchFamily="34" charset="0"/>
            </a:pPr>
            <a:r>
              <a:rPr lang="de-DE" dirty="0">
                <a:latin typeface="+mj-lt"/>
              </a:rPr>
              <a:t>	</a:t>
            </a:r>
            <a:r>
              <a:rPr lang="de-DE" dirty="0"/>
              <a:t>Die erste Regel ist: </a:t>
            </a:r>
            <a:r>
              <a:rPr lang="de-DE" b="1" dirty="0"/>
              <a:t>Trinken Sie bevor der Durst auftritt</a:t>
            </a:r>
            <a:r>
              <a:rPr lang="de-DE" dirty="0"/>
              <a:t>. </a:t>
            </a:r>
          </a:p>
          <a:p>
            <a:pPr marL="384048" indent="-384048" algn="just" defTabSz="914400">
              <a:lnSpc>
                <a:spcPct val="94000"/>
              </a:lnSpc>
              <a:spcAft>
                <a:spcPts val="200"/>
              </a:spcAft>
              <a:buFont typeface="Franklin Gothic Book" panose="020B0503020102020204" pitchFamily="34" charset="0"/>
            </a:pPr>
            <a:r>
              <a:rPr lang="de-DE" dirty="0"/>
              <a:t>	Häufig wird im Büro zu wenig getrunken. Dabei sorgt das Trinken nicht nur für das Wohlbefinden, sondern zügelt auch den Appetit.</a:t>
            </a:r>
          </a:p>
          <a:p>
            <a:pPr marL="384048" indent="-384048" algn="just" defTabSz="914400">
              <a:lnSpc>
                <a:spcPct val="94000"/>
              </a:lnSpc>
              <a:spcAft>
                <a:spcPts val="200"/>
              </a:spcAft>
              <a:buFont typeface="Franklin Gothic Book" panose="020B0503020102020204" pitchFamily="34" charset="0"/>
            </a:pPr>
            <a:endParaRPr lang="de-DE" dirty="0"/>
          </a:p>
          <a:p>
            <a:pPr marL="384048" indent="-384048" algn="just" defTabSz="914400">
              <a:lnSpc>
                <a:spcPct val="94000"/>
              </a:lnSpc>
              <a:spcAft>
                <a:spcPts val="200"/>
              </a:spcAft>
              <a:buFont typeface="Franklin Gothic Book" panose="020B0503020102020204" pitchFamily="34" charset="0"/>
            </a:pPr>
            <a:r>
              <a:rPr lang="de-DE" dirty="0"/>
              <a:t>	Eine </a:t>
            </a:r>
            <a:r>
              <a:rPr lang="de-DE" b="1" dirty="0"/>
              <a:t>Wasserflasche</a:t>
            </a:r>
            <a:r>
              <a:rPr lang="de-DE" dirty="0"/>
              <a:t> immer in </a:t>
            </a:r>
            <a:r>
              <a:rPr lang="de-DE" b="1" dirty="0"/>
              <a:t>Sichtweite</a:t>
            </a:r>
            <a:r>
              <a:rPr lang="de-DE" dirty="0"/>
              <a:t> griffbereit haben. So kann immer im Überblick behalten werden, wieviel getrunken wurde. </a:t>
            </a:r>
          </a:p>
          <a:p>
            <a:pPr marL="384048" indent="-384048" algn="just" defTabSz="914400">
              <a:lnSpc>
                <a:spcPct val="94000"/>
              </a:lnSpc>
              <a:spcAft>
                <a:spcPts val="200"/>
              </a:spcAft>
              <a:buFont typeface="Franklin Gothic Book" panose="020B0503020102020204" pitchFamily="34" charset="0"/>
            </a:pPr>
            <a:endParaRPr lang="de-DE" dirty="0"/>
          </a:p>
          <a:p>
            <a:pPr marL="384048" indent="-384048" algn="just" defTabSz="914400">
              <a:lnSpc>
                <a:spcPct val="94000"/>
              </a:lnSpc>
              <a:spcAft>
                <a:spcPts val="200"/>
              </a:spcAft>
              <a:buFont typeface="Franklin Gothic Book" panose="020B0503020102020204" pitchFamily="34" charset="0"/>
            </a:pPr>
            <a:r>
              <a:rPr lang="de-DE" dirty="0"/>
              <a:t>	Beim </a:t>
            </a:r>
            <a:r>
              <a:rPr lang="de-DE" b="1" dirty="0"/>
              <a:t>Pendeln</a:t>
            </a:r>
            <a:r>
              <a:rPr lang="de-DE" dirty="0"/>
              <a:t> zur Arbeit genug </a:t>
            </a:r>
            <a:r>
              <a:rPr lang="de-DE" b="1" dirty="0"/>
              <a:t>Wasser</a:t>
            </a:r>
            <a:r>
              <a:rPr lang="de-DE" dirty="0"/>
              <a:t> </a:t>
            </a:r>
            <a:r>
              <a:rPr lang="de-DE" b="1" dirty="0"/>
              <a:t>mitnehmen</a:t>
            </a:r>
            <a:r>
              <a:rPr lang="de-DE" dirty="0"/>
              <a:t>. Auch in der Zwischenzeit, in der Bahn oder Auto, wird das Trinken häufig vergessen. </a:t>
            </a:r>
          </a:p>
          <a:p>
            <a:pPr marL="384048" indent="-384048" algn="just" defTabSz="914400">
              <a:lnSpc>
                <a:spcPct val="94000"/>
              </a:lnSpc>
              <a:spcAft>
                <a:spcPts val="200"/>
              </a:spcAft>
              <a:buFont typeface="Franklin Gothic Book" panose="020B0503020102020204" pitchFamily="34" charset="0"/>
            </a:pPr>
            <a:endParaRPr lang="de-DE" dirty="0"/>
          </a:p>
          <a:p>
            <a:pPr marL="384048" indent="-384048" algn="just" defTabSz="914400">
              <a:lnSpc>
                <a:spcPct val="94000"/>
              </a:lnSpc>
              <a:spcAft>
                <a:spcPts val="200"/>
              </a:spcAft>
              <a:buFont typeface="Franklin Gothic Book" panose="020B0503020102020204" pitchFamily="34" charset="0"/>
            </a:pPr>
            <a:r>
              <a:rPr lang="de-DE" dirty="0"/>
              <a:t>	Bei vielen Menschen hilft das Einführen eines „</a:t>
            </a:r>
            <a:r>
              <a:rPr lang="de-DE" b="1" dirty="0"/>
              <a:t>Trinkrituals</a:t>
            </a:r>
            <a:r>
              <a:rPr lang="de-DE" dirty="0"/>
              <a:t>“: z. B. Ein Glas Wasser zu jeder Mahlzeit/auf dem Weg zur Toilette, Kopierer oder zum/zur Kolleg*in/etc.</a:t>
            </a:r>
          </a:p>
          <a:p>
            <a:pPr marL="384048" indent="-384048" algn="just" defTabSz="914400">
              <a:lnSpc>
                <a:spcPct val="94000"/>
              </a:lnSpc>
              <a:spcAft>
                <a:spcPts val="200"/>
              </a:spcAft>
              <a:buFont typeface="Franklin Gothic Book" panose="020B0503020102020204" pitchFamily="34" charset="0"/>
            </a:pPr>
            <a:endParaRPr lang="de-DE" dirty="0"/>
          </a:p>
          <a:p>
            <a:pPr marL="384048" indent="-384048" algn="just" defTabSz="914400">
              <a:lnSpc>
                <a:spcPct val="94000"/>
              </a:lnSpc>
              <a:spcAft>
                <a:spcPts val="200"/>
              </a:spcAft>
              <a:buFont typeface="Franklin Gothic Book" panose="020B0503020102020204" pitchFamily="34" charset="0"/>
            </a:pPr>
            <a:r>
              <a:rPr lang="de-DE" dirty="0"/>
              <a:t>	Als Heißgetränk sollte </a:t>
            </a:r>
            <a:r>
              <a:rPr lang="de-DE" b="1" dirty="0"/>
              <a:t>grüner Tee </a:t>
            </a:r>
            <a:r>
              <a:rPr lang="de-DE" dirty="0"/>
              <a:t>bevorzugt werden, da besonders das Koffein des Kaffees den Harndrang anregt. Sowohl der Kaffee als auch der grüne Tee besitzen viele </a:t>
            </a:r>
            <a:r>
              <a:rPr lang="de-DE" b="1" dirty="0"/>
              <a:t>Antioxidanten,</a:t>
            </a:r>
            <a:r>
              <a:rPr lang="de-DE" dirty="0"/>
              <a:t> die wiederum den Körper schützen. Der grüne Tee </a:t>
            </a:r>
            <a:r>
              <a:rPr lang="de-DE" b="1" i="0" dirty="0">
                <a:effectLst/>
              </a:rPr>
              <a:t>beugt Osteoporose vor.</a:t>
            </a:r>
          </a:p>
          <a:p>
            <a:pPr marL="384048" indent="-384048" algn="just" defTabSz="914400">
              <a:lnSpc>
                <a:spcPct val="94000"/>
              </a:lnSpc>
              <a:spcAft>
                <a:spcPts val="200"/>
              </a:spcAft>
              <a:buFont typeface="Franklin Gothic Book" panose="020B0503020102020204" pitchFamily="34" charset="0"/>
            </a:pPr>
            <a:br>
              <a:rPr lang="de-DE" dirty="0"/>
            </a:br>
            <a:r>
              <a:rPr lang="de-DE" b="0" i="0" dirty="0">
                <a:effectLst/>
              </a:rPr>
              <a:t>Der Fluoridgehalt in grünem Tee hilft, Knochen und Zähne zu stärken. Täglicher Konsum kann dazu beitragen, die Knochendichte zu erhalten</a:t>
            </a:r>
            <a:r>
              <a:rPr lang="de-DE" b="0" i="0" dirty="0">
                <a:effectLst/>
                <a:latin typeface="+mj-lt"/>
              </a:rPr>
              <a:t>.</a:t>
            </a:r>
            <a:endParaRPr lang="de-DE" dirty="0">
              <a:latin typeface="+mj-lt"/>
            </a:endParaRPr>
          </a:p>
        </p:txBody>
      </p:sp>
      <p:sp>
        <p:nvSpPr>
          <p:cNvPr id="2" name="Foliennummernplatzhalter 1">
            <a:extLst>
              <a:ext uri="{FF2B5EF4-FFF2-40B4-BE49-F238E27FC236}">
                <a16:creationId xmlns:a16="http://schemas.microsoft.com/office/drawing/2014/main" id="{B65723AB-1227-4CB4-AD5D-7996EE51545B}"/>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smtClean="0"/>
              <a:pPr>
                <a:spcAft>
                  <a:spcPts val="600"/>
                </a:spcAft>
              </a:pPr>
              <a:t>21</a:t>
            </a:fld>
            <a:endParaRPr lang="en-US"/>
          </a:p>
        </p:txBody>
      </p:sp>
      <p:sp>
        <p:nvSpPr>
          <p:cNvPr id="3" name="Textfeld 2">
            <a:extLst>
              <a:ext uri="{FF2B5EF4-FFF2-40B4-BE49-F238E27FC236}">
                <a16:creationId xmlns:a16="http://schemas.microsoft.com/office/drawing/2014/main" id="{98D237EC-3923-4856-A6B6-EC9AA0772310}"/>
              </a:ext>
            </a:extLst>
          </p:cNvPr>
          <p:cNvSpPr txBox="1"/>
          <p:nvPr/>
        </p:nvSpPr>
        <p:spPr>
          <a:xfrm>
            <a:off x="7025472" y="6095114"/>
            <a:ext cx="274320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Trinken steigert die Gehirnleistung!</a:t>
            </a:r>
          </a:p>
        </p:txBody>
      </p:sp>
      <p:sp>
        <p:nvSpPr>
          <p:cNvPr id="11" name="Textfeld 10">
            <a:extLst>
              <a:ext uri="{FF2B5EF4-FFF2-40B4-BE49-F238E27FC236}">
                <a16:creationId xmlns:a16="http://schemas.microsoft.com/office/drawing/2014/main" id="{BDF1D8C8-DF0B-41CE-AF86-50F0FA8B509B}"/>
              </a:ext>
            </a:extLst>
          </p:cNvPr>
          <p:cNvSpPr txBox="1"/>
          <p:nvPr/>
        </p:nvSpPr>
        <p:spPr>
          <a:xfrm>
            <a:off x="-29366" y="6655693"/>
            <a:ext cx="3895450" cy="276999"/>
          </a:xfrm>
          <a:prstGeom prst="rect">
            <a:avLst/>
          </a:prstGeom>
          <a:noFill/>
        </p:spPr>
        <p:txBody>
          <a:bodyPr wrap="square">
            <a:spAutoFit/>
          </a:bodyPr>
          <a:lstStyle/>
          <a:p>
            <a:r>
              <a:rPr lang="de-DE" sz="1200" dirty="0"/>
              <a:t>Foto von </a:t>
            </a:r>
            <a:r>
              <a:rPr lang="de-DE" sz="1200" dirty="0" err="1"/>
              <a:t>Joah</a:t>
            </a:r>
            <a:r>
              <a:rPr lang="de-DE" sz="1200" dirty="0"/>
              <a:t> Brown auf </a:t>
            </a:r>
            <a:r>
              <a:rPr lang="de-DE" sz="1200" dirty="0" err="1"/>
              <a:t>Unsplash</a:t>
            </a:r>
            <a:endParaRPr lang="de-DE" sz="1200" dirty="0"/>
          </a:p>
        </p:txBody>
      </p:sp>
    </p:spTree>
    <p:extLst>
      <p:ext uri="{BB962C8B-B14F-4D97-AF65-F5344CB8AC3E}">
        <p14:creationId xmlns:p14="http://schemas.microsoft.com/office/powerpoint/2010/main" val="1129511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30" name="Freeform: Shape 29">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4" name="Textfeld 3">
            <a:extLst>
              <a:ext uri="{FF2B5EF4-FFF2-40B4-BE49-F238E27FC236}">
                <a16:creationId xmlns:a16="http://schemas.microsoft.com/office/drawing/2014/main" id="{9BCBD21D-10DC-4ABF-BFCC-44FD575323DA}"/>
              </a:ext>
            </a:extLst>
          </p:cNvPr>
          <p:cNvSpPr txBox="1"/>
          <p:nvPr/>
        </p:nvSpPr>
        <p:spPr>
          <a:xfrm>
            <a:off x="1084006" y="1086143"/>
            <a:ext cx="9969910" cy="3540448"/>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7200" cap="all">
                <a:solidFill>
                  <a:schemeClr val="tx2"/>
                </a:solidFill>
                <a:latin typeface="+mj-lt"/>
                <a:ea typeface="+mj-ea"/>
                <a:cs typeface="+mj-cs"/>
              </a:rPr>
              <a:t>Reichhaltiges Mittagessen selbst gemacht</a:t>
            </a:r>
          </a:p>
        </p:txBody>
      </p:sp>
      <p:sp>
        <p:nvSpPr>
          <p:cNvPr id="32" name="Rectangle 31">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2" name="Foliennummernplatzhalter 1">
            <a:extLst>
              <a:ext uri="{FF2B5EF4-FFF2-40B4-BE49-F238E27FC236}">
                <a16:creationId xmlns:a16="http://schemas.microsoft.com/office/drawing/2014/main" id="{BFA518F9-7A0A-4C55-A453-98C9E625A946}"/>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69E57DC2-970A-4B3E-BB1C-7A09969E49DF}" type="slidenum">
              <a:rPr lang="en-US" kern="1200" baseline="0">
                <a:solidFill>
                  <a:schemeClr val="bg1"/>
                </a:solidFill>
                <a:latin typeface="+mn-lt"/>
                <a:ea typeface="+mn-ea"/>
                <a:cs typeface="+mn-cs"/>
              </a:rPr>
              <a:pPr>
                <a:spcAft>
                  <a:spcPts val="600"/>
                </a:spcAft>
              </a:pPr>
              <a:t>22</a:t>
            </a:fld>
            <a:endParaRPr lang="en-US" kern="1200" baseline="0">
              <a:solidFill>
                <a:schemeClr val="bg1"/>
              </a:solidFill>
              <a:latin typeface="+mn-lt"/>
              <a:ea typeface="+mn-ea"/>
              <a:cs typeface="+mn-cs"/>
            </a:endParaRPr>
          </a:p>
        </p:txBody>
      </p:sp>
    </p:spTree>
    <p:extLst>
      <p:ext uri="{BB962C8B-B14F-4D97-AF65-F5344CB8AC3E}">
        <p14:creationId xmlns:p14="http://schemas.microsoft.com/office/powerpoint/2010/main" val="155089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p:txBody>
          <a:bodyPr/>
          <a:lstStyle/>
          <a:p>
            <a:r>
              <a:rPr lang="de-DE" dirty="0"/>
              <a:t>Chili </a:t>
            </a:r>
            <a:r>
              <a:rPr lang="de-DE" dirty="0" err="1"/>
              <a:t>con</a:t>
            </a:r>
            <a:r>
              <a:rPr lang="de-DE" dirty="0"/>
              <a:t> Carne – Eintopf </a:t>
            </a:r>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087515" y="1779972"/>
            <a:ext cx="4447786" cy="3581401"/>
          </a:xfrm>
        </p:spPr>
        <p:txBody>
          <a:bodyPr>
            <a:normAutofit lnSpcReduction="10000"/>
          </a:bodyPr>
          <a:lstStyle/>
          <a:p>
            <a:r>
              <a:rPr lang="de-DE" sz="1400" dirty="0"/>
              <a:t>1 Knoblauchzehe</a:t>
            </a:r>
          </a:p>
          <a:p>
            <a:r>
              <a:rPr lang="de-DE" sz="1400" dirty="0"/>
              <a:t>1 Zwiebel</a:t>
            </a:r>
          </a:p>
          <a:p>
            <a:r>
              <a:rPr lang="de-DE" sz="1400" dirty="0"/>
              <a:t>2EL Olivenöl</a:t>
            </a:r>
          </a:p>
          <a:p>
            <a:r>
              <a:rPr lang="de-DE" sz="1400" dirty="0"/>
              <a:t>400g Rinderhackfleisch</a:t>
            </a:r>
          </a:p>
          <a:p>
            <a:r>
              <a:rPr lang="de-DE" sz="1400" dirty="0"/>
              <a:t>1TL Chiliflocken </a:t>
            </a:r>
          </a:p>
          <a:p>
            <a:r>
              <a:rPr lang="de-DE" sz="1400" dirty="0"/>
              <a:t>2 Dosen geschälte Tomaten (400g)</a:t>
            </a:r>
          </a:p>
          <a:p>
            <a:r>
              <a:rPr lang="de-DE" sz="1400" dirty="0"/>
              <a:t>500ml Wasser </a:t>
            </a:r>
          </a:p>
          <a:p>
            <a:r>
              <a:rPr lang="de-DE" sz="1400" dirty="0"/>
              <a:t>1 Dose Kidneybohnen </a:t>
            </a:r>
          </a:p>
          <a:p>
            <a:r>
              <a:rPr lang="de-DE" sz="1400" dirty="0"/>
              <a:t>1 Dose Mais </a:t>
            </a:r>
          </a:p>
          <a:p>
            <a:r>
              <a:rPr lang="de-DE" sz="1400" dirty="0"/>
              <a:t>Salz Pfeffer</a:t>
            </a:r>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4806706" y="1777129"/>
            <a:ext cx="5894631" cy="2909172"/>
          </a:xfrm>
        </p:spPr>
        <p:txBody>
          <a:bodyPr>
            <a:normAutofit lnSpcReduction="10000"/>
          </a:bodyPr>
          <a:lstStyle/>
          <a:p>
            <a:pPr marL="0" indent="0" algn="just">
              <a:buNone/>
            </a:pPr>
            <a:r>
              <a:rPr lang="de-DE" dirty="0"/>
              <a:t>Knoblauch und Zwiebeln schälen und fein würfeln. </a:t>
            </a:r>
            <a:br>
              <a:rPr lang="de-DE" dirty="0"/>
            </a:br>
            <a:r>
              <a:rPr lang="de-DE" dirty="0"/>
              <a:t>Öl in einem Topf erhitzen und beides darin kurz anschwitzen. Hackfleisch und Chili hinzugeben und vier Minuten anrösten. Mit Tomaten und Brühe ablöschen. </a:t>
            </a:r>
          </a:p>
          <a:p>
            <a:pPr marL="0" indent="0" algn="just">
              <a:buNone/>
            </a:pPr>
            <a:r>
              <a:rPr lang="de-DE" dirty="0"/>
              <a:t>Tomatenstücke mit dem Kochlöffel zerteilen und 15 Minuten köcheln lassen.</a:t>
            </a:r>
          </a:p>
          <a:p>
            <a:pPr marL="0" indent="0" algn="just">
              <a:buNone/>
            </a:pPr>
            <a:r>
              <a:rPr lang="de-DE" dirty="0"/>
              <a:t>Bohnen und Mais in das Chili geben, kurz aufkochen lassen. Kräftig mit Salz und Pfeffer abschmecken. </a:t>
            </a:r>
          </a:p>
        </p:txBody>
      </p:sp>
      <p:sp>
        <p:nvSpPr>
          <p:cNvPr id="5" name="Textfeld 4">
            <a:extLst>
              <a:ext uri="{FF2B5EF4-FFF2-40B4-BE49-F238E27FC236}">
                <a16:creationId xmlns:a16="http://schemas.microsoft.com/office/drawing/2014/main" id="{2827E749-44C7-4F6D-8F39-69D61CA80B2F}"/>
              </a:ext>
            </a:extLst>
          </p:cNvPr>
          <p:cNvSpPr txBox="1"/>
          <p:nvPr/>
        </p:nvSpPr>
        <p:spPr>
          <a:xfrm>
            <a:off x="1154486" y="1311961"/>
            <a:ext cx="6827464" cy="369332"/>
          </a:xfrm>
          <a:prstGeom prst="rect">
            <a:avLst/>
          </a:prstGeom>
          <a:noFill/>
        </p:spPr>
        <p:txBody>
          <a:bodyPr wrap="square" rtlCol="0">
            <a:spAutoFit/>
          </a:bodyPr>
          <a:lstStyle/>
          <a:p>
            <a:r>
              <a:rPr lang="de-DE" dirty="0">
                <a:highlight>
                  <a:srgbClr val="C0C0C0"/>
                </a:highlight>
              </a:rPr>
              <a:t>Vorbereitung: 10 min; Zubereitung: 30 min; Portionen 4</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3-4 Tage im Kühlschrank haltbar </a:t>
            </a:r>
          </a:p>
        </p:txBody>
      </p:sp>
      <p:pic>
        <p:nvPicPr>
          <p:cNvPr id="8" name="Aufgezeichneter Sound">
            <a:hlinkClick r:id="" action="ppaction://media"/>
            <a:extLst>
              <a:ext uri="{FF2B5EF4-FFF2-40B4-BE49-F238E27FC236}">
                <a16:creationId xmlns:a16="http://schemas.microsoft.com/office/drawing/2014/main" id="{5E3AA240-639B-4464-98C6-784E16794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54522" y="824597"/>
            <a:ext cx="853440" cy="853440"/>
          </a:xfrm>
          <a:prstGeom prst="rect">
            <a:avLst/>
          </a:prstGeom>
        </p:spPr>
      </p:pic>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183162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987E0-D7C6-4583-A35B-8AB5C25501EC}"/>
              </a:ext>
            </a:extLst>
          </p:cNvPr>
          <p:cNvSpPr>
            <a:spLocks noGrp="1"/>
          </p:cNvSpPr>
          <p:nvPr>
            <p:ph type="title"/>
          </p:nvPr>
        </p:nvSpPr>
        <p:spPr>
          <a:xfrm>
            <a:off x="1371600" y="689922"/>
            <a:ext cx="9601200" cy="1485900"/>
          </a:xfrm>
        </p:spPr>
        <p:txBody>
          <a:bodyPr/>
          <a:lstStyle/>
          <a:p>
            <a:r>
              <a:rPr lang="de-DE" dirty="0"/>
              <a:t>Erbseneintopf mit Kartoffeln</a:t>
            </a:r>
          </a:p>
        </p:txBody>
      </p:sp>
      <p:sp>
        <p:nvSpPr>
          <p:cNvPr id="4" name="Inhaltsplatzhalter 3">
            <a:extLst>
              <a:ext uri="{FF2B5EF4-FFF2-40B4-BE49-F238E27FC236}">
                <a16:creationId xmlns:a16="http://schemas.microsoft.com/office/drawing/2014/main" id="{BB04B312-0521-4023-8DD3-684F0C6072AF}"/>
              </a:ext>
            </a:extLst>
          </p:cNvPr>
          <p:cNvSpPr>
            <a:spLocks noGrp="1"/>
          </p:cNvSpPr>
          <p:nvPr>
            <p:ph sz="half" idx="2"/>
          </p:nvPr>
        </p:nvSpPr>
        <p:spPr>
          <a:xfrm>
            <a:off x="1214717" y="2039023"/>
            <a:ext cx="4443984" cy="3386105"/>
          </a:xfrm>
        </p:spPr>
        <p:txBody>
          <a:bodyPr>
            <a:noAutofit/>
          </a:bodyPr>
          <a:lstStyle/>
          <a:p>
            <a:r>
              <a:rPr lang="de-DE" sz="1400" dirty="0"/>
              <a:t>1 große Zwiebel</a:t>
            </a:r>
          </a:p>
          <a:p>
            <a:r>
              <a:rPr lang="de-DE" sz="1400" dirty="0"/>
              <a:t>1 Knoblauchzehe</a:t>
            </a:r>
          </a:p>
          <a:p>
            <a:r>
              <a:rPr lang="de-DE" sz="1400" dirty="0"/>
              <a:t>1 Bund Suppengrün (500g)</a:t>
            </a:r>
          </a:p>
          <a:p>
            <a:r>
              <a:rPr lang="de-DE" sz="1400" dirty="0"/>
              <a:t>3 Kartoffeln</a:t>
            </a:r>
          </a:p>
          <a:p>
            <a:r>
              <a:rPr lang="de-DE" sz="1400" dirty="0"/>
              <a:t>3EL Olivenöl</a:t>
            </a:r>
          </a:p>
          <a:p>
            <a:r>
              <a:rPr lang="de-DE" sz="1400" dirty="0"/>
              <a:t>150g Schinkenwürfel </a:t>
            </a:r>
          </a:p>
          <a:p>
            <a:r>
              <a:rPr lang="de-DE" sz="1400" dirty="0"/>
              <a:t>1 Liter Brühe</a:t>
            </a:r>
          </a:p>
          <a:p>
            <a:r>
              <a:rPr lang="de-DE" sz="1400" dirty="0"/>
              <a:t>250g grüne Schälerbsen</a:t>
            </a:r>
          </a:p>
          <a:p>
            <a:r>
              <a:rPr lang="de-DE" sz="1400" dirty="0"/>
              <a:t>1EL Senf </a:t>
            </a:r>
          </a:p>
          <a:p>
            <a:r>
              <a:rPr lang="de-DE" sz="1400" dirty="0"/>
              <a:t>Salz &amp; Pfeffer </a:t>
            </a:r>
          </a:p>
        </p:txBody>
      </p:sp>
      <p:sp>
        <p:nvSpPr>
          <p:cNvPr id="5" name="Textplatzhalter 4">
            <a:extLst>
              <a:ext uri="{FF2B5EF4-FFF2-40B4-BE49-F238E27FC236}">
                <a16:creationId xmlns:a16="http://schemas.microsoft.com/office/drawing/2014/main" id="{21132D83-92A4-43F5-BAFD-BDDB0C3815C1}"/>
              </a:ext>
            </a:extLst>
          </p:cNvPr>
          <p:cNvSpPr>
            <a:spLocks noGrp="1"/>
          </p:cNvSpPr>
          <p:nvPr>
            <p:ph type="body" sz="quarter" idx="3"/>
          </p:nvPr>
        </p:nvSpPr>
        <p:spPr>
          <a:xfrm>
            <a:off x="1219200" y="1317953"/>
            <a:ext cx="5687627" cy="456157"/>
          </a:xfrm>
        </p:spPr>
        <p:txBody>
          <a:bodyPr/>
          <a:lstStyle/>
          <a:p>
            <a:r>
              <a:rPr lang="de-DE" sz="1800" dirty="0">
                <a:highlight>
                  <a:srgbClr val="C0C0C0"/>
                </a:highlight>
              </a:rPr>
              <a:t>Vorbereitung: 20 min; Zubereitung: 60 min; Portionen: 4 </a:t>
            </a:r>
          </a:p>
        </p:txBody>
      </p:sp>
      <p:sp>
        <p:nvSpPr>
          <p:cNvPr id="6" name="Inhaltsplatzhalter 5">
            <a:extLst>
              <a:ext uri="{FF2B5EF4-FFF2-40B4-BE49-F238E27FC236}">
                <a16:creationId xmlns:a16="http://schemas.microsoft.com/office/drawing/2014/main" id="{B761E602-C376-4AEB-8D82-B9EB39BA2270}"/>
              </a:ext>
            </a:extLst>
          </p:cNvPr>
          <p:cNvSpPr>
            <a:spLocks noGrp="1"/>
          </p:cNvSpPr>
          <p:nvPr>
            <p:ph sz="quarter" idx="4"/>
          </p:nvPr>
        </p:nvSpPr>
        <p:spPr>
          <a:xfrm>
            <a:off x="5658701" y="2039023"/>
            <a:ext cx="5921480" cy="4180094"/>
          </a:xfrm>
        </p:spPr>
        <p:txBody>
          <a:bodyPr>
            <a:normAutofit/>
          </a:bodyPr>
          <a:lstStyle/>
          <a:p>
            <a:pPr marL="0" indent="0" algn="just">
              <a:buNone/>
            </a:pPr>
            <a:r>
              <a:rPr lang="de-DE" dirty="0"/>
              <a:t>Zwiebeln und Knoblauch schälen und fein würfeln. Suppengrün nach Bedarf schälen und in kleine Würfel bzw. Ringe schneiden. Petersilie hacken. Kartoffeln schälen und würfeln.</a:t>
            </a:r>
          </a:p>
          <a:p>
            <a:pPr marL="0" indent="0" algn="just">
              <a:buNone/>
            </a:pPr>
            <a:r>
              <a:rPr lang="de-DE" dirty="0"/>
              <a:t>Öl in einem großen Topf erhitzen. </a:t>
            </a:r>
            <a:br>
              <a:rPr lang="de-DE" dirty="0"/>
            </a:br>
            <a:r>
              <a:rPr lang="de-DE" dirty="0"/>
              <a:t>Zwiebel, Knoblauch, Suppengrün (bis auf die Petersilie) hinzugeben, Kartoffeln und Schinkenwürfel drei bis vier Minuten braten. Brühe und Erbsen hinzufügen und 60 Minuten mit geschlossenem Deckel köcheln lassen.</a:t>
            </a:r>
          </a:p>
          <a:p>
            <a:pPr marL="0" indent="0" algn="just">
              <a:buNone/>
            </a:pPr>
            <a:r>
              <a:rPr lang="de-DE" dirty="0"/>
              <a:t>Petersilie unterheben. Mit Senf, Salz und Pfeffer abschmecken.</a:t>
            </a:r>
          </a:p>
        </p:txBody>
      </p:sp>
      <p:sp>
        <p:nvSpPr>
          <p:cNvPr id="8" name="Rechteck 7">
            <a:extLst>
              <a:ext uri="{FF2B5EF4-FFF2-40B4-BE49-F238E27FC236}">
                <a16:creationId xmlns:a16="http://schemas.microsoft.com/office/drawing/2014/main" id="{DD59F13F-874B-4B27-B339-7C519938F1DB}"/>
              </a:ext>
            </a:extLst>
          </p:cNvPr>
          <p:cNvSpPr/>
          <p:nvPr/>
        </p:nvSpPr>
        <p:spPr>
          <a:xfrm>
            <a:off x="1214717" y="5802868"/>
            <a:ext cx="2931155" cy="646331"/>
          </a:xfrm>
          <a:prstGeom prst="rect">
            <a:avLst/>
          </a:prstGeom>
        </p:spPr>
        <p:txBody>
          <a:bodyPr wrap="square">
            <a:spAutoFit/>
          </a:bodyPr>
          <a:lstStyle/>
          <a:p>
            <a:r>
              <a:rPr lang="de-DE" dirty="0"/>
              <a:t>3-4 Tage im Kühlschrank haltbar </a:t>
            </a:r>
          </a:p>
        </p:txBody>
      </p:sp>
      <p:sp>
        <p:nvSpPr>
          <p:cNvPr id="3" name="Foliennummernplatzhalter 2">
            <a:extLst>
              <a:ext uri="{FF2B5EF4-FFF2-40B4-BE49-F238E27FC236}">
                <a16:creationId xmlns:a16="http://schemas.microsoft.com/office/drawing/2014/main" id="{1510E71E-B88F-4AEE-8981-7E2FD7DBB191}"/>
              </a:ext>
            </a:extLst>
          </p:cNvPr>
          <p:cNvSpPr>
            <a:spLocks noGrp="1"/>
          </p:cNvSpPr>
          <p:nvPr>
            <p:ph type="sldNum" sz="quarter" idx="12"/>
          </p:nvPr>
        </p:nvSpPr>
        <p:spPr/>
        <p:txBody>
          <a:bodyPr/>
          <a:lstStyle/>
          <a:p>
            <a:fld id="{69E57DC2-970A-4B3E-BB1C-7A09969E49DF}" type="slidenum">
              <a:rPr lang="en-US" smtClean="0"/>
              <a:t>24</a:t>
            </a:fld>
            <a:endParaRPr lang="en-US" dirty="0"/>
          </a:p>
        </p:txBody>
      </p:sp>
      <p:pic>
        <p:nvPicPr>
          <p:cNvPr id="10" name="Aufgezeichneter Sound">
            <a:hlinkClick r:id="" action="ppaction://media"/>
            <a:extLst>
              <a:ext uri="{FF2B5EF4-FFF2-40B4-BE49-F238E27FC236}">
                <a16:creationId xmlns:a16="http://schemas.microsoft.com/office/drawing/2014/main" id="{AC408F29-30EC-416D-9461-3D3C83CB904D}"/>
              </a:ext>
            </a:extLst>
          </p:cNvPr>
          <p:cNvPicPr>
            <a:picLocks noChangeAspect="1"/>
          </p:cNvPicPr>
          <p:nvPr>
            <a:audioFile r:link="rId1"/>
            <p:extLst>
              <p:ext uri="{DAA4B4D4-6D71-4841-9C94-3DE7FCFB9230}">
                <p14:media xmlns:p14="http://schemas.microsoft.com/office/powerpoint/2010/main" r:embed="rId2">
                  <p14:trim st="418" end="1285.7437"/>
                </p14:media>
              </p:ext>
            </p:extLst>
          </p:nvPr>
        </p:nvPicPr>
        <p:blipFill>
          <a:blip r:embed="rId4"/>
          <a:stretch>
            <a:fillRect/>
          </a:stretch>
        </p:blipFill>
        <p:spPr>
          <a:xfrm>
            <a:off x="8521016" y="825500"/>
            <a:ext cx="853440" cy="853440"/>
          </a:xfrm>
          <a:prstGeom prst="rect">
            <a:avLst/>
          </a:prstGeom>
        </p:spPr>
      </p:pic>
    </p:spTree>
    <p:extLst>
      <p:ext uri="{BB962C8B-B14F-4D97-AF65-F5344CB8AC3E}">
        <p14:creationId xmlns:p14="http://schemas.microsoft.com/office/powerpoint/2010/main" val="5063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E0CD1-73DC-4BD0-A383-6D2AAEFF7AF6}"/>
              </a:ext>
            </a:extLst>
          </p:cNvPr>
          <p:cNvSpPr>
            <a:spLocks noGrp="1"/>
          </p:cNvSpPr>
          <p:nvPr>
            <p:ph type="title"/>
          </p:nvPr>
        </p:nvSpPr>
        <p:spPr/>
        <p:txBody>
          <a:bodyPr/>
          <a:lstStyle/>
          <a:p>
            <a:r>
              <a:rPr lang="de-DE" dirty="0"/>
              <a:t>Vegane Linsensuppe</a:t>
            </a:r>
          </a:p>
        </p:txBody>
      </p:sp>
      <p:sp>
        <p:nvSpPr>
          <p:cNvPr id="3" name="Inhaltsplatzhalter 2">
            <a:extLst>
              <a:ext uri="{FF2B5EF4-FFF2-40B4-BE49-F238E27FC236}">
                <a16:creationId xmlns:a16="http://schemas.microsoft.com/office/drawing/2014/main" id="{6C4DCD34-03B8-49FA-B686-340128C32D9F}"/>
              </a:ext>
            </a:extLst>
          </p:cNvPr>
          <p:cNvSpPr>
            <a:spLocks noGrp="1"/>
          </p:cNvSpPr>
          <p:nvPr>
            <p:ph sz="half" idx="1"/>
          </p:nvPr>
        </p:nvSpPr>
        <p:spPr>
          <a:xfrm>
            <a:off x="1371600" y="2072195"/>
            <a:ext cx="4447786" cy="3581401"/>
          </a:xfrm>
        </p:spPr>
        <p:txBody>
          <a:bodyPr>
            <a:normAutofit/>
          </a:bodyPr>
          <a:lstStyle/>
          <a:p>
            <a:r>
              <a:rPr lang="de-DE" sz="1400" dirty="0"/>
              <a:t>2 Zwiebeln</a:t>
            </a:r>
          </a:p>
          <a:p>
            <a:r>
              <a:rPr lang="de-DE" sz="1400" dirty="0"/>
              <a:t>3 Knoblauchzehen</a:t>
            </a:r>
          </a:p>
          <a:p>
            <a:r>
              <a:rPr lang="de-DE" sz="1400" dirty="0"/>
              <a:t>1 Bund Suppengrün (500g)</a:t>
            </a:r>
          </a:p>
          <a:p>
            <a:r>
              <a:rPr lang="de-DE" sz="1400" dirty="0"/>
              <a:t>3 große Kartoffeln </a:t>
            </a:r>
          </a:p>
          <a:p>
            <a:r>
              <a:rPr lang="de-DE" sz="1400" dirty="0"/>
              <a:t>2EL + 100ml Olivenöl</a:t>
            </a:r>
          </a:p>
          <a:p>
            <a:r>
              <a:rPr lang="de-DE" sz="1400" dirty="0"/>
              <a:t>1,5 Liter Gemüsebrühe</a:t>
            </a:r>
          </a:p>
          <a:p>
            <a:r>
              <a:rPr lang="de-DE" sz="1400" dirty="0"/>
              <a:t>250g Tellerlinsen</a:t>
            </a:r>
          </a:p>
          <a:p>
            <a:r>
              <a:rPr lang="de-DE" sz="1400" dirty="0"/>
              <a:t>2EL Kräuter der Provence</a:t>
            </a:r>
          </a:p>
          <a:p>
            <a:r>
              <a:rPr lang="de-DE" sz="1400" dirty="0"/>
              <a:t>3EL Rotweinessig</a:t>
            </a:r>
          </a:p>
          <a:p>
            <a:r>
              <a:rPr lang="de-DE" sz="1400" dirty="0"/>
              <a:t>Salz und Pfeffer</a:t>
            </a:r>
          </a:p>
        </p:txBody>
      </p:sp>
      <p:sp>
        <p:nvSpPr>
          <p:cNvPr id="4" name="Inhaltsplatzhalter 3">
            <a:extLst>
              <a:ext uri="{FF2B5EF4-FFF2-40B4-BE49-F238E27FC236}">
                <a16:creationId xmlns:a16="http://schemas.microsoft.com/office/drawing/2014/main" id="{7CDADCF1-BF08-4993-ACB2-5D4905E550DA}"/>
              </a:ext>
            </a:extLst>
          </p:cNvPr>
          <p:cNvSpPr>
            <a:spLocks noGrp="1"/>
          </p:cNvSpPr>
          <p:nvPr>
            <p:ph sz="half" idx="2"/>
          </p:nvPr>
        </p:nvSpPr>
        <p:spPr>
          <a:xfrm>
            <a:off x="4651898" y="1918462"/>
            <a:ext cx="7084381" cy="3795205"/>
          </a:xfrm>
        </p:spPr>
        <p:txBody>
          <a:bodyPr>
            <a:normAutofit/>
          </a:bodyPr>
          <a:lstStyle/>
          <a:p>
            <a:pPr marL="0" indent="0" algn="just">
              <a:buNone/>
            </a:pPr>
            <a:r>
              <a:rPr lang="de-DE" dirty="0"/>
              <a:t>Zwiebeln und Knoblauch schälen und fein würfeln. </a:t>
            </a:r>
            <a:br>
              <a:rPr lang="de-DE" dirty="0"/>
            </a:br>
            <a:r>
              <a:rPr lang="de-DE" dirty="0"/>
              <a:t>Suppengrün nach Bedarf schälen und in kleine Würfel bzw. Ringe schneiden. Kartoffeln schälen und würfeln. </a:t>
            </a:r>
          </a:p>
          <a:p>
            <a:pPr marL="0" indent="0" algn="just">
              <a:buNone/>
            </a:pPr>
            <a:r>
              <a:rPr lang="de-DE" dirty="0"/>
              <a:t>Zwei Esslöffel Öl in einem großen Topf erhitzen. Zwiebeln und Knoblauch zwei Minuten glasig dünsten.</a:t>
            </a:r>
            <a:br>
              <a:rPr lang="de-DE" dirty="0"/>
            </a:br>
            <a:r>
              <a:rPr lang="de-DE" dirty="0"/>
              <a:t>Gemüse, bis auf die Petersilie, hinzufügen und weitere drei Minuten anrösten. Brühe, Linsen, Kräuter und Essig hinzufügen und 30 Minuten mit Deckel köcheln lassen.</a:t>
            </a:r>
          </a:p>
          <a:p>
            <a:pPr marL="0" indent="0" algn="just">
              <a:buNone/>
            </a:pPr>
            <a:r>
              <a:rPr lang="de-DE" dirty="0"/>
              <a:t>Einen Liter Suppe mit dem restlichen 100ml Olivenöl in einem Mixer sämig mixen und wieder in den Topf geben. Gehackte Petersilie hinzufügen und mit Salz und Pfeffer würzen. </a:t>
            </a:r>
          </a:p>
        </p:txBody>
      </p:sp>
      <p:sp>
        <p:nvSpPr>
          <p:cNvPr id="5" name="Textfeld 4">
            <a:extLst>
              <a:ext uri="{FF2B5EF4-FFF2-40B4-BE49-F238E27FC236}">
                <a16:creationId xmlns:a16="http://schemas.microsoft.com/office/drawing/2014/main" id="{2B1E7214-93D0-4A0E-BE71-1D288FB11101}"/>
              </a:ext>
            </a:extLst>
          </p:cNvPr>
          <p:cNvSpPr txBox="1"/>
          <p:nvPr/>
        </p:nvSpPr>
        <p:spPr>
          <a:xfrm>
            <a:off x="1371600" y="1428750"/>
            <a:ext cx="5592932" cy="369332"/>
          </a:xfrm>
          <a:prstGeom prst="rect">
            <a:avLst/>
          </a:prstGeom>
          <a:noFill/>
        </p:spPr>
        <p:txBody>
          <a:bodyPr wrap="square" rtlCol="0">
            <a:spAutoFit/>
          </a:bodyPr>
          <a:lstStyle/>
          <a:p>
            <a:r>
              <a:rPr lang="de-DE" dirty="0">
                <a:highlight>
                  <a:srgbClr val="C0C0C0"/>
                </a:highlight>
              </a:rPr>
              <a:t>Vorbereitung: 30 min; Zubereitung: 30 min; Portionen: 6</a:t>
            </a:r>
          </a:p>
        </p:txBody>
      </p:sp>
      <p:sp>
        <p:nvSpPr>
          <p:cNvPr id="7" name="Textfeld 6">
            <a:extLst>
              <a:ext uri="{FF2B5EF4-FFF2-40B4-BE49-F238E27FC236}">
                <a16:creationId xmlns:a16="http://schemas.microsoft.com/office/drawing/2014/main" id="{AFFC6B39-F987-4122-94AB-A4C18B7AD69A}"/>
              </a:ext>
            </a:extLst>
          </p:cNvPr>
          <p:cNvSpPr txBox="1"/>
          <p:nvPr/>
        </p:nvSpPr>
        <p:spPr>
          <a:xfrm>
            <a:off x="1371600" y="5867400"/>
            <a:ext cx="2658862" cy="646331"/>
          </a:xfrm>
          <a:prstGeom prst="rect">
            <a:avLst/>
          </a:prstGeom>
          <a:noFill/>
        </p:spPr>
        <p:txBody>
          <a:bodyPr wrap="square" rtlCol="0">
            <a:spAutoFit/>
          </a:bodyPr>
          <a:lstStyle/>
          <a:p>
            <a:r>
              <a:rPr lang="de-DE" dirty="0"/>
              <a:t>3-4 Tage im Kühlschrank haltbar</a:t>
            </a:r>
          </a:p>
        </p:txBody>
      </p:sp>
      <p:sp>
        <p:nvSpPr>
          <p:cNvPr id="6" name="Foliennummernplatzhalter 5">
            <a:extLst>
              <a:ext uri="{FF2B5EF4-FFF2-40B4-BE49-F238E27FC236}">
                <a16:creationId xmlns:a16="http://schemas.microsoft.com/office/drawing/2014/main" id="{459BE787-204B-4E9E-9DA4-3814277D980C}"/>
              </a:ext>
            </a:extLst>
          </p:cNvPr>
          <p:cNvSpPr>
            <a:spLocks noGrp="1"/>
          </p:cNvSpPr>
          <p:nvPr>
            <p:ph type="sldNum" sz="quarter" idx="12"/>
          </p:nvPr>
        </p:nvSpPr>
        <p:spPr/>
        <p:txBody>
          <a:bodyPr/>
          <a:lstStyle/>
          <a:p>
            <a:fld id="{69E57DC2-970A-4B3E-BB1C-7A09969E49DF}" type="slidenum">
              <a:rPr lang="en-US" smtClean="0"/>
              <a:t>25</a:t>
            </a:fld>
            <a:endParaRPr lang="en-US" dirty="0"/>
          </a:p>
        </p:txBody>
      </p:sp>
      <p:sp>
        <p:nvSpPr>
          <p:cNvPr id="8" name="Textfeld 7">
            <a:extLst>
              <a:ext uri="{FF2B5EF4-FFF2-40B4-BE49-F238E27FC236}">
                <a16:creationId xmlns:a16="http://schemas.microsoft.com/office/drawing/2014/main" id="{C0AADDC3-97A2-4597-93EC-BFEABFE9EB47}"/>
              </a:ext>
            </a:extLst>
          </p:cNvPr>
          <p:cNvSpPr txBox="1"/>
          <p:nvPr/>
        </p:nvSpPr>
        <p:spPr>
          <a:xfrm>
            <a:off x="4742001" y="5572281"/>
            <a:ext cx="6839078"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Linsen sind eine gute Eiweißquelle! Die Proteine dienen als wichtige Botenstoffe,  sodass ihre Gehirnareale miteinander kommunizieren können und das Denkorgan richtig arbeitet.</a:t>
            </a:r>
          </a:p>
        </p:txBody>
      </p:sp>
    </p:spTree>
    <p:extLst>
      <p:ext uri="{BB962C8B-B14F-4D97-AF65-F5344CB8AC3E}">
        <p14:creationId xmlns:p14="http://schemas.microsoft.com/office/powerpoint/2010/main" val="319824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55CAD-359F-4AF1-943F-32977451FB5B}"/>
              </a:ext>
            </a:extLst>
          </p:cNvPr>
          <p:cNvSpPr>
            <a:spLocks noGrp="1"/>
          </p:cNvSpPr>
          <p:nvPr>
            <p:ph type="title"/>
          </p:nvPr>
        </p:nvSpPr>
        <p:spPr>
          <a:xfrm>
            <a:off x="1371600" y="685800"/>
            <a:ext cx="9601200" cy="912181"/>
          </a:xfrm>
        </p:spPr>
        <p:txBody>
          <a:bodyPr/>
          <a:lstStyle/>
          <a:p>
            <a:r>
              <a:rPr lang="de-DE" dirty="0"/>
              <a:t>Ratatouille- Nudelsalat </a:t>
            </a:r>
          </a:p>
        </p:txBody>
      </p:sp>
      <p:sp>
        <p:nvSpPr>
          <p:cNvPr id="3" name="Textplatzhalter 2">
            <a:extLst>
              <a:ext uri="{FF2B5EF4-FFF2-40B4-BE49-F238E27FC236}">
                <a16:creationId xmlns:a16="http://schemas.microsoft.com/office/drawing/2014/main" id="{A8D3094D-1DE0-403F-A50D-2E54D32CD3C6}"/>
              </a:ext>
            </a:extLst>
          </p:cNvPr>
          <p:cNvSpPr>
            <a:spLocks noGrp="1"/>
          </p:cNvSpPr>
          <p:nvPr>
            <p:ph type="body" idx="1"/>
          </p:nvPr>
        </p:nvSpPr>
        <p:spPr>
          <a:xfrm>
            <a:off x="1219200" y="1306347"/>
            <a:ext cx="5703903" cy="432065"/>
          </a:xfrm>
        </p:spPr>
        <p:txBody>
          <a:bodyPr/>
          <a:lstStyle/>
          <a:p>
            <a:r>
              <a:rPr lang="de-DE" sz="1800" dirty="0">
                <a:highlight>
                  <a:srgbClr val="C0C0C0"/>
                </a:highlight>
              </a:rPr>
              <a:t>Vorbereitung: 15 min; Zubereitung: 15 min; Portionen: 4</a:t>
            </a:r>
          </a:p>
        </p:txBody>
      </p:sp>
      <p:sp>
        <p:nvSpPr>
          <p:cNvPr id="4" name="Inhaltsplatzhalter 3">
            <a:extLst>
              <a:ext uri="{FF2B5EF4-FFF2-40B4-BE49-F238E27FC236}">
                <a16:creationId xmlns:a16="http://schemas.microsoft.com/office/drawing/2014/main" id="{E563890C-DF7F-4901-8A4E-B294ECD562D0}"/>
              </a:ext>
            </a:extLst>
          </p:cNvPr>
          <p:cNvSpPr>
            <a:spLocks noGrp="1"/>
          </p:cNvSpPr>
          <p:nvPr>
            <p:ph sz="half" idx="2"/>
          </p:nvPr>
        </p:nvSpPr>
        <p:spPr>
          <a:xfrm>
            <a:off x="1219200" y="1946923"/>
            <a:ext cx="4443984" cy="3823562"/>
          </a:xfrm>
        </p:spPr>
        <p:txBody>
          <a:bodyPr>
            <a:normAutofit fontScale="70000" lnSpcReduction="20000"/>
          </a:bodyPr>
          <a:lstStyle/>
          <a:p>
            <a:pPr>
              <a:buFont typeface="Wingdings" pitchFamily="2" charset="2"/>
              <a:buChar char="§"/>
            </a:pPr>
            <a:r>
              <a:rPr lang="de-DE" dirty="0"/>
              <a:t>500g Vollkorn-Nudeln z.B. Farfalle </a:t>
            </a:r>
          </a:p>
          <a:p>
            <a:pPr>
              <a:buFont typeface="Wingdings" pitchFamily="2" charset="2"/>
              <a:buChar char="§"/>
            </a:pPr>
            <a:r>
              <a:rPr lang="de-DE" dirty="0"/>
              <a:t>400g </a:t>
            </a:r>
            <a:r>
              <a:rPr lang="de-DE" dirty="0" err="1"/>
              <a:t>Cherrytomaten</a:t>
            </a:r>
            <a:endParaRPr lang="de-DE" dirty="0"/>
          </a:p>
          <a:p>
            <a:pPr>
              <a:buFont typeface="Wingdings" pitchFamily="2" charset="2"/>
              <a:buChar char="§"/>
            </a:pPr>
            <a:r>
              <a:rPr lang="de-DE" dirty="0"/>
              <a:t>1 Aubergine</a:t>
            </a:r>
          </a:p>
          <a:p>
            <a:pPr>
              <a:buFont typeface="Wingdings" pitchFamily="2" charset="2"/>
              <a:buChar char="§"/>
            </a:pPr>
            <a:r>
              <a:rPr lang="de-DE" dirty="0"/>
              <a:t>2 Zucchini</a:t>
            </a:r>
          </a:p>
          <a:p>
            <a:pPr>
              <a:buFont typeface="Wingdings" pitchFamily="2" charset="2"/>
              <a:buChar char="§"/>
            </a:pPr>
            <a:r>
              <a:rPr lang="de-DE" dirty="0"/>
              <a:t>1 Bund Basilikum</a:t>
            </a:r>
          </a:p>
          <a:p>
            <a:pPr>
              <a:buFont typeface="Wingdings" pitchFamily="2" charset="2"/>
              <a:buChar char="§"/>
            </a:pPr>
            <a:r>
              <a:rPr lang="de-DE" dirty="0"/>
              <a:t>2EL+ 2EL Olivenöl </a:t>
            </a:r>
          </a:p>
          <a:p>
            <a:pPr>
              <a:buFont typeface="Wingdings" pitchFamily="2" charset="2"/>
              <a:buChar char="§"/>
            </a:pPr>
            <a:r>
              <a:rPr lang="de-DE" dirty="0"/>
              <a:t>50g Rucola</a:t>
            </a:r>
          </a:p>
          <a:p>
            <a:pPr>
              <a:buFont typeface="Wingdings" pitchFamily="2" charset="2"/>
              <a:buChar char="§"/>
            </a:pPr>
            <a:r>
              <a:rPr lang="de-DE" dirty="0"/>
              <a:t>50g Pinienkerne</a:t>
            </a:r>
          </a:p>
          <a:p>
            <a:pPr>
              <a:buFont typeface="Wingdings" pitchFamily="2" charset="2"/>
              <a:buChar char="§"/>
            </a:pPr>
            <a:r>
              <a:rPr lang="de-DE" dirty="0"/>
              <a:t>150g grünes Pesto</a:t>
            </a:r>
          </a:p>
          <a:p>
            <a:pPr>
              <a:buFont typeface="Wingdings" pitchFamily="2" charset="2"/>
              <a:buChar char="§"/>
            </a:pPr>
            <a:r>
              <a:rPr lang="de-DE" dirty="0"/>
              <a:t>1EL Balsamicoessig</a:t>
            </a:r>
          </a:p>
          <a:p>
            <a:pPr>
              <a:buFont typeface="Wingdings" pitchFamily="2" charset="2"/>
              <a:buChar char="§"/>
            </a:pPr>
            <a:r>
              <a:rPr lang="de-DE" dirty="0"/>
              <a:t>250g Mini-</a:t>
            </a:r>
            <a:r>
              <a:rPr lang="de-DE" dirty="0" err="1"/>
              <a:t>Mozarella</a:t>
            </a:r>
            <a:r>
              <a:rPr lang="de-DE" dirty="0"/>
              <a:t> </a:t>
            </a:r>
          </a:p>
          <a:p>
            <a:pPr>
              <a:buFont typeface="Wingdings" pitchFamily="2" charset="2"/>
              <a:buChar char="§"/>
            </a:pPr>
            <a:r>
              <a:rPr lang="de-DE" dirty="0"/>
              <a:t>Salz und Pfeffer </a:t>
            </a:r>
          </a:p>
        </p:txBody>
      </p:sp>
      <p:sp>
        <p:nvSpPr>
          <p:cNvPr id="5" name="Textplatzhalter 4">
            <a:extLst>
              <a:ext uri="{FF2B5EF4-FFF2-40B4-BE49-F238E27FC236}">
                <a16:creationId xmlns:a16="http://schemas.microsoft.com/office/drawing/2014/main" id="{56357F6F-8AA6-4CDB-B460-89FF2275C40C}"/>
              </a:ext>
            </a:extLst>
          </p:cNvPr>
          <p:cNvSpPr>
            <a:spLocks noGrp="1"/>
          </p:cNvSpPr>
          <p:nvPr>
            <p:ph type="body" sz="quarter" idx="3"/>
          </p:nvPr>
        </p:nvSpPr>
        <p:spPr>
          <a:xfrm>
            <a:off x="1219200" y="6172200"/>
            <a:ext cx="3193002" cy="368310"/>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B08C48EC-D5D8-42F1-8BC2-8732E5B2AB04}"/>
              </a:ext>
            </a:extLst>
          </p:cNvPr>
          <p:cNvSpPr>
            <a:spLocks noGrp="1"/>
          </p:cNvSpPr>
          <p:nvPr>
            <p:ph sz="quarter" idx="4"/>
          </p:nvPr>
        </p:nvSpPr>
        <p:spPr>
          <a:xfrm>
            <a:off x="4882862" y="2014777"/>
            <a:ext cx="5703904" cy="4021812"/>
          </a:xfrm>
        </p:spPr>
        <p:txBody>
          <a:bodyPr>
            <a:noAutofit/>
          </a:bodyPr>
          <a:lstStyle/>
          <a:p>
            <a:pPr marL="0" indent="0" algn="just">
              <a:buNone/>
            </a:pPr>
            <a:r>
              <a:rPr lang="de-DE" dirty="0"/>
              <a:t>Nudeln nach Packungsanweisung al </a:t>
            </a:r>
            <a:r>
              <a:rPr lang="de-DE" dirty="0" err="1"/>
              <a:t>dente</a:t>
            </a:r>
            <a:r>
              <a:rPr lang="de-DE" dirty="0"/>
              <a:t> garen.</a:t>
            </a:r>
          </a:p>
          <a:p>
            <a:pPr marL="0" indent="0" algn="just">
              <a:buNone/>
            </a:pPr>
            <a:r>
              <a:rPr lang="de-DE" dirty="0"/>
              <a:t>Tomaten halbieren. Aubergine und Zucchini in Würfel schneiden. Basilikum in Streifen schneiden.</a:t>
            </a:r>
            <a:br>
              <a:rPr lang="de-DE" dirty="0"/>
            </a:br>
            <a:r>
              <a:rPr lang="de-DE" dirty="0"/>
              <a:t>Zwei Esslöffel Öl in einer Pfanne erhitzen und Zucchini und Aubergine darin von allen Seiten anbraten. </a:t>
            </a:r>
          </a:p>
          <a:p>
            <a:pPr marL="0" indent="0" algn="just">
              <a:buNone/>
            </a:pPr>
            <a:r>
              <a:rPr lang="de-DE" dirty="0"/>
              <a:t>Rucola waschen und trocken schütteln. Pinienkerne ohne Fett in einer Pfanne rösten. </a:t>
            </a:r>
          </a:p>
          <a:p>
            <a:pPr marL="0" indent="0" algn="just">
              <a:buNone/>
            </a:pPr>
            <a:r>
              <a:rPr lang="de-DE" dirty="0"/>
              <a:t>Die restlichen zwei Esslöffel Öl mit Pesto und Essig in einer kleinen Schüssel vermischen. </a:t>
            </a:r>
            <a:br>
              <a:rPr lang="de-DE" dirty="0"/>
            </a:br>
            <a:r>
              <a:rPr lang="de-DE" dirty="0"/>
              <a:t>Über alle anderen Zutaten geben und vermengen. </a:t>
            </a:r>
            <a:br>
              <a:rPr lang="de-DE" dirty="0"/>
            </a:br>
            <a:r>
              <a:rPr lang="de-DE" dirty="0"/>
              <a:t>Mit Salz und Pfeffer abschmecken. </a:t>
            </a:r>
          </a:p>
        </p:txBody>
      </p:sp>
      <p:sp>
        <p:nvSpPr>
          <p:cNvPr id="7" name="Foliennummernplatzhalter 6">
            <a:extLst>
              <a:ext uri="{FF2B5EF4-FFF2-40B4-BE49-F238E27FC236}">
                <a16:creationId xmlns:a16="http://schemas.microsoft.com/office/drawing/2014/main" id="{1AC9611F-D8BA-4AFF-9238-3F6AE0733473}"/>
              </a:ext>
            </a:extLst>
          </p:cNvPr>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518526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A50E8-9218-4736-985F-45090485501C}"/>
              </a:ext>
            </a:extLst>
          </p:cNvPr>
          <p:cNvSpPr>
            <a:spLocks noGrp="1"/>
          </p:cNvSpPr>
          <p:nvPr>
            <p:ph type="title"/>
          </p:nvPr>
        </p:nvSpPr>
        <p:spPr>
          <a:xfrm>
            <a:off x="1219199" y="230573"/>
            <a:ext cx="9601200" cy="690239"/>
          </a:xfrm>
        </p:spPr>
        <p:txBody>
          <a:bodyPr/>
          <a:lstStyle/>
          <a:p>
            <a:r>
              <a:rPr lang="de-DE" dirty="0"/>
              <a:t>Griechischer </a:t>
            </a:r>
            <a:r>
              <a:rPr lang="de-DE" dirty="0" err="1"/>
              <a:t>Couscoussalat</a:t>
            </a:r>
            <a:r>
              <a:rPr lang="de-DE" dirty="0"/>
              <a:t> mit Feta</a:t>
            </a:r>
          </a:p>
        </p:txBody>
      </p:sp>
      <p:sp>
        <p:nvSpPr>
          <p:cNvPr id="3" name="Textplatzhalter 2">
            <a:extLst>
              <a:ext uri="{FF2B5EF4-FFF2-40B4-BE49-F238E27FC236}">
                <a16:creationId xmlns:a16="http://schemas.microsoft.com/office/drawing/2014/main" id="{7E192FE0-33C0-4671-9A7E-29879D74FB93}"/>
              </a:ext>
            </a:extLst>
          </p:cNvPr>
          <p:cNvSpPr>
            <a:spLocks noGrp="1"/>
          </p:cNvSpPr>
          <p:nvPr>
            <p:ph type="body" idx="1"/>
          </p:nvPr>
        </p:nvSpPr>
        <p:spPr>
          <a:xfrm>
            <a:off x="1219199" y="887464"/>
            <a:ext cx="5376909" cy="328474"/>
          </a:xfrm>
        </p:spPr>
        <p:txBody>
          <a:bodyPr/>
          <a:lstStyle/>
          <a:p>
            <a:r>
              <a:rPr lang="de-DE" sz="1800" dirty="0">
                <a:highlight>
                  <a:srgbClr val="C0C0C0"/>
                </a:highlight>
              </a:rPr>
              <a:t>Vorbereitung: 25min; Zubereitung: 5min; Portionen:4 </a:t>
            </a:r>
          </a:p>
        </p:txBody>
      </p:sp>
      <p:sp>
        <p:nvSpPr>
          <p:cNvPr id="4" name="Inhaltsplatzhalter 3">
            <a:extLst>
              <a:ext uri="{FF2B5EF4-FFF2-40B4-BE49-F238E27FC236}">
                <a16:creationId xmlns:a16="http://schemas.microsoft.com/office/drawing/2014/main" id="{F54C7753-61C1-41F4-B78A-97A663B6D820}"/>
              </a:ext>
            </a:extLst>
          </p:cNvPr>
          <p:cNvSpPr>
            <a:spLocks noGrp="1"/>
          </p:cNvSpPr>
          <p:nvPr>
            <p:ph sz="half" idx="2"/>
          </p:nvPr>
        </p:nvSpPr>
        <p:spPr>
          <a:xfrm>
            <a:off x="1219199" y="1577703"/>
            <a:ext cx="4443984" cy="4394446"/>
          </a:xfrm>
        </p:spPr>
        <p:txBody>
          <a:bodyPr>
            <a:noAutofit/>
          </a:bodyPr>
          <a:lstStyle/>
          <a:p>
            <a:r>
              <a:rPr lang="de-DE" sz="1400" dirty="0"/>
              <a:t>1 rote Paprika</a:t>
            </a:r>
          </a:p>
          <a:p>
            <a:r>
              <a:rPr lang="de-DE" sz="1400" dirty="0"/>
              <a:t>1 Gurke</a:t>
            </a:r>
          </a:p>
          <a:p>
            <a:r>
              <a:rPr lang="de-DE" sz="1400" dirty="0"/>
              <a:t>250g </a:t>
            </a:r>
            <a:r>
              <a:rPr lang="de-DE" sz="1400" dirty="0" err="1"/>
              <a:t>Cherrytomaten</a:t>
            </a:r>
            <a:r>
              <a:rPr lang="de-DE" sz="1400" dirty="0"/>
              <a:t> </a:t>
            </a:r>
          </a:p>
          <a:p>
            <a:r>
              <a:rPr lang="de-DE" sz="1400" dirty="0"/>
              <a:t>1 kleine rote Zwiebel</a:t>
            </a:r>
          </a:p>
          <a:p>
            <a:r>
              <a:rPr lang="de-DE" sz="1400" dirty="0"/>
              <a:t>1 Handvoll glatte Petersilie</a:t>
            </a:r>
          </a:p>
          <a:p>
            <a:r>
              <a:rPr lang="de-DE" sz="1400" dirty="0"/>
              <a:t>300g Couscous</a:t>
            </a:r>
          </a:p>
          <a:p>
            <a:r>
              <a:rPr lang="de-DE" sz="1400" dirty="0"/>
              <a:t>Gemüsebrühe, Menge nach Bedarf</a:t>
            </a:r>
          </a:p>
          <a:p>
            <a:r>
              <a:rPr lang="de-DE" sz="1400" dirty="0"/>
              <a:t>200g Feta </a:t>
            </a:r>
          </a:p>
          <a:p>
            <a:r>
              <a:rPr lang="de-DE" sz="1400" dirty="0"/>
              <a:t>100ml Olivenöl</a:t>
            </a:r>
          </a:p>
          <a:p>
            <a:r>
              <a:rPr lang="de-DE" sz="1400" dirty="0"/>
              <a:t>1 Knoblauchzehe, geschält </a:t>
            </a:r>
          </a:p>
          <a:p>
            <a:r>
              <a:rPr lang="de-DE" sz="1400" dirty="0"/>
              <a:t>Saft einer Zitrone</a:t>
            </a:r>
          </a:p>
          <a:p>
            <a:r>
              <a:rPr lang="de-DE" sz="1400" dirty="0"/>
              <a:t>2EL Weißweinessig </a:t>
            </a:r>
          </a:p>
          <a:p>
            <a:r>
              <a:rPr lang="de-DE" sz="1400" dirty="0"/>
              <a:t>2TL Oregano </a:t>
            </a:r>
          </a:p>
          <a:p>
            <a:r>
              <a:rPr lang="de-DE" sz="1400" dirty="0"/>
              <a:t>Salz und Pfeffer</a:t>
            </a:r>
          </a:p>
        </p:txBody>
      </p:sp>
      <p:sp>
        <p:nvSpPr>
          <p:cNvPr id="5" name="Textplatzhalter 4">
            <a:extLst>
              <a:ext uri="{FF2B5EF4-FFF2-40B4-BE49-F238E27FC236}">
                <a16:creationId xmlns:a16="http://schemas.microsoft.com/office/drawing/2014/main" id="{E695C0C8-A161-4ACF-9433-C4EFAFF01845}"/>
              </a:ext>
            </a:extLst>
          </p:cNvPr>
          <p:cNvSpPr>
            <a:spLocks noGrp="1"/>
          </p:cNvSpPr>
          <p:nvPr>
            <p:ph type="body" sz="quarter" idx="3"/>
          </p:nvPr>
        </p:nvSpPr>
        <p:spPr>
          <a:xfrm>
            <a:off x="8383276" y="5937188"/>
            <a:ext cx="3053992" cy="590252"/>
          </a:xfrm>
        </p:spPr>
        <p:txBody>
          <a:bodyPr/>
          <a:lstStyle/>
          <a:p>
            <a:r>
              <a:rPr lang="de-DE" sz="1800" dirty="0"/>
              <a:t>2-3 Tage im Kühlschrank haltbar</a:t>
            </a:r>
          </a:p>
        </p:txBody>
      </p:sp>
      <p:sp>
        <p:nvSpPr>
          <p:cNvPr id="6" name="Inhaltsplatzhalter 5">
            <a:extLst>
              <a:ext uri="{FF2B5EF4-FFF2-40B4-BE49-F238E27FC236}">
                <a16:creationId xmlns:a16="http://schemas.microsoft.com/office/drawing/2014/main" id="{A89A6C20-196A-4B3A-BBC0-D66B2EB44A75}"/>
              </a:ext>
            </a:extLst>
          </p:cNvPr>
          <p:cNvSpPr>
            <a:spLocks noGrp="1"/>
          </p:cNvSpPr>
          <p:nvPr>
            <p:ph sz="quarter" idx="4"/>
          </p:nvPr>
        </p:nvSpPr>
        <p:spPr>
          <a:xfrm>
            <a:off x="5164735" y="1923866"/>
            <a:ext cx="6437081" cy="3832440"/>
          </a:xfrm>
        </p:spPr>
        <p:txBody>
          <a:bodyPr>
            <a:normAutofit/>
          </a:bodyPr>
          <a:lstStyle/>
          <a:p>
            <a:pPr marL="0" indent="0" algn="just">
              <a:buNone/>
            </a:pPr>
            <a:r>
              <a:rPr lang="de-DE" dirty="0"/>
              <a:t>Paprika entkernen. Zusammen mit Gurke und Tomaten mundgerecht würfeln. Zwiebeln schälen und klein schneiden. </a:t>
            </a:r>
          </a:p>
          <a:p>
            <a:pPr marL="0" indent="0" algn="just">
              <a:buNone/>
            </a:pPr>
            <a:r>
              <a:rPr lang="de-DE" dirty="0"/>
              <a:t>Petersilie hacken und zusammen mit dem Gemüse in einer Schüssel vermischen. Couscous nach Packungsanweisung in Gemüsebrühe zubereiten.</a:t>
            </a:r>
          </a:p>
          <a:p>
            <a:pPr marL="0" indent="0" algn="just">
              <a:buNone/>
            </a:pPr>
            <a:r>
              <a:rPr lang="de-DE" dirty="0"/>
              <a:t>Feta zerkrümeln und für das Dressing, die restlichen Zutaten mit zwei Esslöffeln Wasser und einem Teelöffel Salz in einen Mixer geben und so lange mixen, bis das Dressing herrlich cremig ist.</a:t>
            </a:r>
          </a:p>
          <a:p>
            <a:pPr marL="0" indent="0" algn="just">
              <a:buNone/>
            </a:pPr>
            <a:r>
              <a:rPr lang="de-DE" dirty="0"/>
              <a:t>Mit Pfeffer abschmecken. </a:t>
            </a:r>
          </a:p>
        </p:txBody>
      </p:sp>
      <p:sp>
        <p:nvSpPr>
          <p:cNvPr id="7" name="Foliennummernplatzhalter 6">
            <a:extLst>
              <a:ext uri="{FF2B5EF4-FFF2-40B4-BE49-F238E27FC236}">
                <a16:creationId xmlns:a16="http://schemas.microsoft.com/office/drawing/2014/main" id="{C2131D22-B213-4787-8D8B-4F387D806A03}"/>
              </a:ext>
            </a:extLst>
          </p:cNvPr>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1326110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55B2F-C188-4849-B8F5-B33E9E22B22F}"/>
              </a:ext>
            </a:extLst>
          </p:cNvPr>
          <p:cNvSpPr>
            <a:spLocks noGrp="1"/>
          </p:cNvSpPr>
          <p:nvPr>
            <p:ph type="title"/>
          </p:nvPr>
        </p:nvSpPr>
        <p:spPr>
          <a:xfrm>
            <a:off x="1371600" y="539494"/>
            <a:ext cx="9601200" cy="761260"/>
          </a:xfrm>
        </p:spPr>
        <p:txBody>
          <a:bodyPr/>
          <a:lstStyle/>
          <a:p>
            <a:r>
              <a:rPr lang="de-DE" dirty="0"/>
              <a:t>Gemüsebratreis</a:t>
            </a:r>
          </a:p>
        </p:txBody>
      </p:sp>
      <p:sp>
        <p:nvSpPr>
          <p:cNvPr id="3" name="Textplatzhalter 2">
            <a:extLst>
              <a:ext uri="{FF2B5EF4-FFF2-40B4-BE49-F238E27FC236}">
                <a16:creationId xmlns:a16="http://schemas.microsoft.com/office/drawing/2014/main" id="{185A7C8C-967A-4398-BFE3-48A78F55F18F}"/>
              </a:ext>
            </a:extLst>
          </p:cNvPr>
          <p:cNvSpPr>
            <a:spLocks noGrp="1"/>
          </p:cNvSpPr>
          <p:nvPr>
            <p:ph type="body" idx="1"/>
          </p:nvPr>
        </p:nvSpPr>
        <p:spPr>
          <a:xfrm>
            <a:off x="1371600" y="1230508"/>
            <a:ext cx="5810436" cy="377187"/>
          </a:xfrm>
        </p:spPr>
        <p:txBody>
          <a:bodyPr/>
          <a:lstStyle/>
          <a:p>
            <a:r>
              <a:rPr lang="de-DE" sz="1800" dirty="0">
                <a:highlight>
                  <a:srgbClr val="C0C0C0"/>
                </a:highlight>
              </a:rPr>
              <a:t>Vorbereitung: 20 min; Zubereitung: 20 min; Portionen: 4</a:t>
            </a:r>
          </a:p>
        </p:txBody>
      </p:sp>
      <p:sp>
        <p:nvSpPr>
          <p:cNvPr id="4" name="Inhaltsplatzhalter 3">
            <a:extLst>
              <a:ext uri="{FF2B5EF4-FFF2-40B4-BE49-F238E27FC236}">
                <a16:creationId xmlns:a16="http://schemas.microsoft.com/office/drawing/2014/main" id="{3E7CC173-337B-4BEF-BD2E-D96E9A4A28B9}"/>
              </a:ext>
            </a:extLst>
          </p:cNvPr>
          <p:cNvSpPr>
            <a:spLocks noGrp="1"/>
          </p:cNvSpPr>
          <p:nvPr>
            <p:ph sz="half" idx="2"/>
          </p:nvPr>
        </p:nvSpPr>
        <p:spPr>
          <a:xfrm>
            <a:off x="1371600" y="1812640"/>
            <a:ext cx="4443984" cy="4162031"/>
          </a:xfrm>
        </p:spPr>
        <p:txBody>
          <a:bodyPr>
            <a:normAutofit lnSpcReduction="10000"/>
          </a:bodyPr>
          <a:lstStyle/>
          <a:p>
            <a:r>
              <a:rPr lang="de-DE" sz="1400" dirty="0"/>
              <a:t>200g Vollkornreis</a:t>
            </a:r>
          </a:p>
          <a:p>
            <a:r>
              <a:rPr lang="de-DE" sz="1400" dirty="0"/>
              <a:t>1 kleiner Weißkohl </a:t>
            </a:r>
          </a:p>
          <a:p>
            <a:r>
              <a:rPr lang="de-DE" sz="1400" dirty="0"/>
              <a:t>2 große Karotten </a:t>
            </a:r>
          </a:p>
          <a:p>
            <a:r>
              <a:rPr lang="de-DE" sz="1400" dirty="0"/>
              <a:t>400g gemischtes Hackfleisch</a:t>
            </a:r>
          </a:p>
          <a:p>
            <a:r>
              <a:rPr lang="de-DE" sz="1400" dirty="0"/>
              <a:t>1 daumengroßes Stück Ingwer</a:t>
            </a:r>
          </a:p>
          <a:p>
            <a:r>
              <a:rPr lang="de-DE" sz="1400" dirty="0"/>
              <a:t>2 Knoblauchzehen </a:t>
            </a:r>
          </a:p>
          <a:p>
            <a:r>
              <a:rPr lang="de-DE" sz="1400" dirty="0"/>
              <a:t>2EL Sesamöl </a:t>
            </a:r>
          </a:p>
          <a:p>
            <a:r>
              <a:rPr lang="de-DE" sz="1400" dirty="0"/>
              <a:t>6EL Sweet Chili Sauce</a:t>
            </a:r>
          </a:p>
          <a:p>
            <a:r>
              <a:rPr lang="de-DE" sz="1400" dirty="0"/>
              <a:t>80ml Sojasauce</a:t>
            </a:r>
          </a:p>
          <a:p>
            <a:r>
              <a:rPr lang="de-DE" sz="1400" dirty="0"/>
              <a:t>200g Erbsen (TK)</a:t>
            </a:r>
          </a:p>
          <a:p>
            <a:r>
              <a:rPr lang="de-DE" sz="1400" dirty="0"/>
              <a:t>Saft einer halben Zitrone </a:t>
            </a:r>
          </a:p>
          <a:p>
            <a:r>
              <a:rPr lang="de-DE" sz="1400" dirty="0"/>
              <a:t>Salz und Pfeffer </a:t>
            </a:r>
          </a:p>
          <a:p>
            <a:endParaRPr lang="de-DE" sz="1400" dirty="0"/>
          </a:p>
        </p:txBody>
      </p:sp>
      <p:sp>
        <p:nvSpPr>
          <p:cNvPr id="5" name="Textplatzhalter 4">
            <a:extLst>
              <a:ext uri="{FF2B5EF4-FFF2-40B4-BE49-F238E27FC236}">
                <a16:creationId xmlns:a16="http://schemas.microsoft.com/office/drawing/2014/main" id="{717569B7-C1D4-48BC-B0ED-B4D2D5F85797}"/>
              </a:ext>
            </a:extLst>
          </p:cNvPr>
          <p:cNvSpPr>
            <a:spLocks noGrp="1"/>
          </p:cNvSpPr>
          <p:nvPr>
            <p:ph type="body" sz="quarter" idx="3"/>
          </p:nvPr>
        </p:nvSpPr>
        <p:spPr>
          <a:xfrm>
            <a:off x="1371600" y="5974671"/>
            <a:ext cx="2725518" cy="616885"/>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A8B49933-75ED-444D-B7DC-7B9B12B2085D}"/>
              </a:ext>
            </a:extLst>
          </p:cNvPr>
          <p:cNvSpPr>
            <a:spLocks noGrp="1"/>
          </p:cNvSpPr>
          <p:nvPr>
            <p:ph sz="quarter" idx="4"/>
          </p:nvPr>
        </p:nvSpPr>
        <p:spPr>
          <a:xfrm>
            <a:off x="5166804" y="1794202"/>
            <a:ext cx="6196613" cy="3257192"/>
          </a:xfrm>
        </p:spPr>
        <p:txBody>
          <a:bodyPr>
            <a:noAutofit/>
          </a:bodyPr>
          <a:lstStyle/>
          <a:p>
            <a:pPr marL="0" indent="0" algn="just">
              <a:buNone/>
            </a:pPr>
            <a:r>
              <a:rPr lang="de-DE" dirty="0"/>
              <a:t>Reis nach Packungsanweisung garen. Weißkohl und Karotten putzen und in feine Streifen schneiden. Hack in einer großen beschichteten Pfanne knusprig braten. Ingwer und Knoblauch schälen und fein hacken. In einer Schüssel mit Öl, Sweet Chili Sauce und Sojasauce verrühren.</a:t>
            </a:r>
          </a:p>
          <a:p>
            <a:pPr marL="0" indent="0" algn="just">
              <a:buNone/>
            </a:pPr>
            <a:r>
              <a:rPr lang="de-DE" dirty="0"/>
              <a:t>Sobald das Hackfleisch knusprig ist, Kohl, Karotten und Reis hinzufügen. Drei bis vier Minuten braten, danach Soße hinzufügen und weitere fünf bis sieben Minuten braten, bis der Kohl bissfest ist. Erbsen unterheben. Mit Zitronensaft, Salz und Pfeffer abschmecken. </a:t>
            </a:r>
          </a:p>
        </p:txBody>
      </p:sp>
      <p:sp>
        <p:nvSpPr>
          <p:cNvPr id="7" name="Foliennummernplatzhalter 6">
            <a:extLst>
              <a:ext uri="{FF2B5EF4-FFF2-40B4-BE49-F238E27FC236}">
                <a16:creationId xmlns:a16="http://schemas.microsoft.com/office/drawing/2014/main" id="{7DFD1F8A-3BEA-487B-9302-4D6E2125968A}"/>
              </a:ext>
            </a:extLst>
          </p:cNvPr>
          <p:cNvSpPr>
            <a:spLocks noGrp="1"/>
          </p:cNvSpPr>
          <p:nvPr>
            <p:ph type="sldNum" sz="quarter" idx="12"/>
          </p:nvPr>
        </p:nvSpPr>
        <p:spPr/>
        <p:txBody>
          <a:bodyPr/>
          <a:lstStyle/>
          <a:p>
            <a:fld id="{69E57DC2-970A-4B3E-BB1C-7A09969E49DF}" type="slidenum">
              <a:rPr lang="en-US" smtClean="0"/>
              <a:t>28</a:t>
            </a:fld>
            <a:endParaRPr lang="en-US" dirty="0"/>
          </a:p>
        </p:txBody>
      </p:sp>
      <p:sp>
        <p:nvSpPr>
          <p:cNvPr id="8" name="Textfeld 7">
            <a:extLst>
              <a:ext uri="{FF2B5EF4-FFF2-40B4-BE49-F238E27FC236}">
                <a16:creationId xmlns:a16="http://schemas.microsoft.com/office/drawing/2014/main" id="{A6A8A338-801D-4D67-8E7B-6345DA7EB9F4}"/>
              </a:ext>
            </a:extLst>
          </p:cNvPr>
          <p:cNvSpPr txBox="1"/>
          <p:nvPr/>
        </p:nvSpPr>
        <p:spPr>
          <a:xfrm>
            <a:off x="5166804" y="5622389"/>
            <a:ext cx="6294484"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Gemüse enthält Ballaststoffe, welche den Blutzucker konstant halten, somit sorgen sie dafür, dass der Blutzuckerspiegel nicht allzu schnell wieder abfällt.</a:t>
            </a:r>
          </a:p>
        </p:txBody>
      </p:sp>
    </p:spTree>
    <p:extLst>
      <p:ext uri="{BB962C8B-B14F-4D97-AF65-F5344CB8AC3E}">
        <p14:creationId xmlns:p14="http://schemas.microsoft.com/office/powerpoint/2010/main" val="3713547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3656B-C803-4683-BD1D-28A34AB1F3E4}"/>
              </a:ext>
            </a:extLst>
          </p:cNvPr>
          <p:cNvSpPr>
            <a:spLocks noGrp="1"/>
          </p:cNvSpPr>
          <p:nvPr>
            <p:ph type="title"/>
          </p:nvPr>
        </p:nvSpPr>
        <p:spPr>
          <a:xfrm>
            <a:off x="1117847" y="219873"/>
            <a:ext cx="9601200" cy="645850"/>
          </a:xfrm>
        </p:spPr>
        <p:txBody>
          <a:bodyPr>
            <a:normAutofit fontScale="90000"/>
          </a:bodyPr>
          <a:lstStyle/>
          <a:p>
            <a:r>
              <a:rPr lang="de-DE" dirty="0"/>
              <a:t>Gebratene Asia-Nudeln </a:t>
            </a:r>
            <a:br>
              <a:rPr lang="de-DE" dirty="0"/>
            </a:br>
            <a:r>
              <a:rPr lang="de-DE" dirty="0"/>
              <a:t>mit Spitzkohl</a:t>
            </a:r>
          </a:p>
        </p:txBody>
      </p:sp>
      <p:sp>
        <p:nvSpPr>
          <p:cNvPr id="3" name="Textplatzhalter 2">
            <a:extLst>
              <a:ext uri="{FF2B5EF4-FFF2-40B4-BE49-F238E27FC236}">
                <a16:creationId xmlns:a16="http://schemas.microsoft.com/office/drawing/2014/main" id="{B83108E2-3AB6-4ACE-B28F-4702993FF334}"/>
              </a:ext>
            </a:extLst>
          </p:cNvPr>
          <p:cNvSpPr>
            <a:spLocks noGrp="1"/>
          </p:cNvSpPr>
          <p:nvPr>
            <p:ph type="body" idx="1"/>
          </p:nvPr>
        </p:nvSpPr>
        <p:spPr>
          <a:xfrm>
            <a:off x="1117847" y="1378581"/>
            <a:ext cx="5828190" cy="460961"/>
          </a:xfrm>
        </p:spPr>
        <p:txBody>
          <a:bodyPr/>
          <a:lstStyle/>
          <a:p>
            <a:r>
              <a:rPr lang="de-DE" sz="1800" dirty="0">
                <a:highlight>
                  <a:srgbClr val="C0C0C0"/>
                </a:highlight>
              </a:rPr>
              <a:t>Vorbereitung: 15 min; Zubereitung: 15 min; Portionen: 4 </a:t>
            </a:r>
          </a:p>
        </p:txBody>
      </p:sp>
      <p:sp>
        <p:nvSpPr>
          <p:cNvPr id="4" name="Inhaltsplatzhalter 3">
            <a:extLst>
              <a:ext uri="{FF2B5EF4-FFF2-40B4-BE49-F238E27FC236}">
                <a16:creationId xmlns:a16="http://schemas.microsoft.com/office/drawing/2014/main" id="{93402323-005C-4904-96EF-D4EA7B2444F5}"/>
              </a:ext>
            </a:extLst>
          </p:cNvPr>
          <p:cNvSpPr>
            <a:spLocks noGrp="1"/>
          </p:cNvSpPr>
          <p:nvPr>
            <p:ph sz="half" idx="2"/>
          </p:nvPr>
        </p:nvSpPr>
        <p:spPr>
          <a:xfrm>
            <a:off x="1431363" y="2147488"/>
            <a:ext cx="4443984" cy="3834852"/>
          </a:xfrm>
        </p:spPr>
        <p:txBody>
          <a:bodyPr>
            <a:normAutofit fontScale="85000" lnSpcReduction="10000"/>
          </a:bodyPr>
          <a:lstStyle/>
          <a:p>
            <a:r>
              <a:rPr lang="de-DE" sz="1400" dirty="0"/>
              <a:t>200g Mie-Nudeln </a:t>
            </a:r>
          </a:p>
          <a:p>
            <a:r>
              <a:rPr lang="de-DE" sz="1400" dirty="0"/>
              <a:t>1 große Karotte</a:t>
            </a:r>
          </a:p>
          <a:p>
            <a:r>
              <a:rPr lang="de-DE" sz="1400" dirty="0"/>
              <a:t>500g Spitzkohl</a:t>
            </a:r>
          </a:p>
          <a:p>
            <a:r>
              <a:rPr lang="de-DE" sz="1400" dirty="0"/>
              <a:t>4 Frühlingszwiebeln </a:t>
            </a:r>
          </a:p>
          <a:p>
            <a:r>
              <a:rPr lang="de-DE" sz="1400" dirty="0"/>
              <a:t>1 Knoblauchzehe</a:t>
            </a:r>
          </a:p>
          <a:p>
            <a:r>
              <a:rPr lang="de-DE" sz="1400" dirty="0"/>
              <a:t>150g Räuchertofu</a:t>
            </a:r>
          </a:p>
          <a:p>
            <a:r>
              <a:rPr lang="de-DE" sz="1400" dirty="0"/>
              <a:t>2EL Kokosöl</a:t>
            </a:r>
          </a:p>
          <a:p>
            <a:r>
              <a:rPr lang="de-DE" sz="1400" dirty="0"/>
              <a:t>2 + 4EL Sojasauce</a:t>
            </a:r>
          </a:p>
          <a:p>
            <a:r>
              <a:rPr lang="de-DE" sz="1400" dirty="0"/>
              <a:t>6EL </a:t>
            </a:r>
            <a:r>
              <a:rPr lang="de-DE" sz="1400" dirty="0" err="1"/>
              <a:t>Teriyakisoße</a:t>
            </a:r>
            <a:endParaRPr lang="de-DE" sz="1400" dirty="0"/>
          </a:p>
          <a:p>
            <a:r>
              <a:rPr lang="de-DE" sz="1400" dirty="0"/>
              <a:t>Salz und Pfeffer</a:t>
            </a:r>
          </a:p>
        </p:txBody>
      </p:sp>
      <p:sp>
        <p:nvSpPr>
          <p:cNvPr id="5" name="Textplatzhalter 4">
            <a:extLst>
              <a:ext uri="{FF2B5EF4-FFF2-40B4-BE49-F238E27FC236}">
                <a16:creationId xmlns:a16="http://schemas.microsoft.com/office/drawing/2014/main" id="{0EB57A2E-8C2E-4051-8BB9-DAC360A84F38}"/>
              </a:ext>
            </a:extLst>
          </p:cNvPr>
          <p:cNvSpPr>
            <a:spLocks noGrp="1"/>
          </p:cNvSpPr>
          <p:nvPr>
            <p:ph type="body" sz="quarter" idx="3"/>
          </p:nvPr>
        </p:nvSpPr>
        <p:spPr>
          <a:xfrm>
            <a:off x="1431363" y="5669351"/>
            <a:ext cx="3133891" cy="645851"/>
          </a:xfrm>
        </p:spPr>
        <p:txBody>
          <a:bodyPr/>
          <a:lstStyle/>
          <a:p>
            <a:r>
              <a:rPr lang="de-DE" sz="1800" dirty="0"/>
              <a:t>2-3 Tage im Kühlschrank haltbar</a:t>
            </a:r>
          </a:p>
        </p:txBody>
      </p:sp>
      <p:sp>
        <p:nvSpPr>
          <p:cNvPr id="6" name="Inhaltsplatzhalter 5">
            <a:extLst>
              <a:ext uri="{FF2B5EF4-FFF2-40B4-BE49-F238E27FC236}">
                <a16:creationId xmlns:a16="http://schemas.microsoft.com/office/drawing/2014/main" id="{AC07E411-B7AA-43AF-8C78-4B3E2B78804F}"/>
              </a:ext>
            </a:extLst>
          </p:cNvPr>
          <p:cNvSpPr>
            <a:spLocks noGrp="1"/>
          </p:cNvSpPr>
          <p:nvPr>
            <p:ph sz="quarter" idx="4"/>
          </p:nvPr>
        </p:nvSpPr>
        <p:spPr>
          <a:xfrm>
            <a:off x="4996629" y="1995078"/>
            <a:ext cx="6072399" cy="3518736"/>
          </a:xfrm>
        </p:spPr>
        <p:txBody>
          <a:bodyPr>
            <a:normAutofit fontScale="85000" lnSpcReduction="10000"/>
          </a:bodyPr>
          <a:lstStyle/>
          <a:p>
            <a:pPr marL="0" indent="0" algn="just">
              <a:buNone/>
            </a:pPr>
            <a:r>
              <a:rPr lang="de-DE" dirty="0"/>
              <a:t>Nudeln nach Packungsanweisung kochen und abgießen. Die Nudeln mit kaltem Wasser abschrecken und beiseitestellen. </a:t>
            </a:r>
            <a:br>
              <a:rPr lang="de-DE" dirty="0"/>
            </a:br>
            <a:r>
              <a:rPr lang="de-DE" dirty="0"/>
              <a:t>In der Zwischenzeit Karotte und Spitzkohl in feine Streifen schneiden und Frühlingszwiebeln in Röllchen schneiden. </a:t>
            </a:r>
          </a:p>
          <a:p>
            <a:pPr marL="0" indent="0" algn="just">
              <a:buNone/>
            </a:pPr>
            <a:br>
              <a:rPr lang="de-DE" dirty="0"/>
            </a:br>
            <a:r>
              <a:rPr lang="de-DE" dirty="0"/>
              <a:t>Knoblauch schälen und hacken. Tofu würfeln.</a:t>
            </a:r>
            <a:br>
              <a:rPr lang="de-DE" dirty="0"/>
            </a:br>
            <a:r>
              <a:rPr lang="de-DE" dirty="0"/>
              <a:t>Öl in einer großen Pfanne erhitzen. Tofu und zwei Esslöffel Sojasoße hinzufügen. Fünf Minuten braten. </a:t>
            </a:r>
            <a:br>
              <a:rPr lang="de-DE" dirty="0"/>
            </a:br>
            <a:r>
              <a:rPr lang="de-DE" dirty="0"/>
              <a:t>Karotten und Knoblauch hinzufügen.</a:t>
            </a:r>
          </a:p>
          <a:p>
            <a:pPr marL="0" indent="0" algn="just">
              <a:buNone/>
            </a:pPr>
            <a:br>
              <a:rPr lang="de-DE" dirty="0"/>
            </a:br>
            <a:r>
              <a:rPr lang="de-DE" dirty="0"/>
              <a:t>Kohl portionsweise braten, bis er bissfest ist. Frühlingszwiebeln, Nudeln, restliche Sojasauce und </a:t>
            </a:r>
            <a:r>
              <a:rPr lang="de-DE" dirty="0" err="1"/>
              <a:t>Teriyakisoße</a:t>
            </a:r>
            <a:r>
              <a:rPr lang="de-DE" dirty="0"/>
              <a:t> in die Pfanne geben und gut vermischen. Mit Salz und Pfeffer abschmecken.</a:t>
            </a:r>
          </a:p>
        </p:txBody>
      </p:sp>
      <p:sp>
        <p:nvSpPr>
          <p:cNvPr id="7" name="Foliennummernplatzhalter 6">
            <a:extLst>
              <a:ext uri="{FF2B5EF4-FFF2-40B4-BE49-F238E27FC236}">
                <a16:creationId xmlns:a16="http://schemas.microsoft.com/office/drawing/2014/main" id="{3E662B34-8EA2-4FA0-AD9B-42367E51F3D3}"/>
              </a:ext>
            </a:extLst>
          </p:cNvPr>
          <p:cNvSpPr>
            <a:spLocks noGrp="1"/>
          </p:cNvSpPr>
          <p:nvPr>
            <p:ph type="sldNum" sz="quarter" idx="12"/>
          </p:nvPr>
        </p:nvSpPr>
        <p:spPr/>
        <p:txBody>
          <a:bodyPr/>
          <a:lstStyle/>
          <a:p>
            <a:fld id="{69E57DC2-970A-4B3E-BB1C-7A09969E49DF}" type="slidenum">
              <a:rPr lang="en-US" smtClean="0"/>
              <a:t>29</a:t>
            </a:fld>
            <a:endParaRPr lang="en-US" dirty="0"/>
          </a:p>
        </p:txBody>
      </p:sp>
      <p:pic>
        <p:nvPicPr>
          <p:cNvPr id="8" name="Aufgezeichneter Sound">
            <a:hlinkClick r:id="" action="ppaction://media"/>
            <a:extLst>
              <a:ext uri="{FF2B5EF4-FFF2-40B4-BE49-F238E27FC236}">
                <a16:creationId xmlns:a16="http://schemas.microsoft.com/office/drawing/2014/main" id="{23BEF6AB-485F-43FC-A82A-8EC4DF18E1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72737" y="554941"/>
            <a:ext cx="798146" cy="798146"/>
          </a:xfrm>
          <a:prstGeom prst="rect">
            <a:avLst/>
          </a:prstGeom>
        </p:spPr>
      </p:pic>
    </p:spTree>
    <p:extLst>
      <p:ext uri="{BB962C8B-B14F-4D97-AF65-F5344CB8AC3E}">
        <p14:creationId xmlns:p14="http://schemas.microsoft.com/office/powerpoint/2010/main" val="5682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FADEDC-47BB-4F2C-AB69-715527B4D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39F877-8722-4D7D-9A72-F10C0E7E973D}"/>
              </a:ext>
            </a:extLst>
          </p:cNvPr>
          <p:cNvSpPr>
            <a:spLocks noGrp="1"/>
          </p:cNvSpPr>
          <p:nvPr>
            <p:ph type="title"/>
          </p:nvPr>
        </p:nvSpPr>
        <p:spPr>
          <a:xfrm>
            <a:off x="4693765" y="167494"/>
            <a:ext cx="6176776" cy="1485900"/>
          </a:xfrm>
        </p:spPr>
        <p:txBody>
          <a:bodyPr>
            <a:normAutofit/>
          </a:bodyPr>
          <a:lstStyle/>
          <a:p>
            <a:r>
              <a:rPr lang="de-DE" dirty="0"/>
              <a:t>WER WIR SIND</a:t>
            </a:r>
          </a:p>
        </p:txBody>
      </p:sp>
      <p:pic>
        <p:nvPicPr>
          <p:cNvPr id="11" name="Grafik 10" descr="Ein Bild, das draußen, Person, Frau, Gebäude enthält.&#10;&#10;Automatisch generierte Beschreibung">
            <a:extLst>
              <a:ext uri="{FF2B5EF4-FFF2-40B4-BE49-F238E27FC236}">
                <a16:creationId xmlns:a16="http://schemas.microsoft.com/office/drawing/2014/main" id="{D8A667D2-77E9-43E4-9ECE-05F37578617A}"/>
              </a:ext>
            </a:extLst>
          </p:cNvPr>
          <p:cNvPicPr>
            <a:picLocks noChangeAspect="1"/>
          </p:cNvPicPr>
          <p:nvPr/>
        </p:nvPicPr>
        <p:blipFill>
          <a:blip r:embed="rId2"/>
          <a:stretch>
            <a:fillRect/>
          </a:stretch>
        </p:blipFill>
        <p:spPr>
          <a:xfrm>
            <a:off x="74628" y="87244"/>
            <a:ext cx="2194075" cy="2291462"/>
          </a:xfrm>
          <a:prstGeom prst="rect">
            <a:avLst/>
          </a:prstGeom>
          <a:ln>
            <a:noFill/>
          </a:ln>
          <a:effectLst>
            <a:softEdge rad="127000"/>
          </a:effectLst>
        </p:spPr>
      </p:pic>
      <p:pic>
        <p:nvPicPr>
          <p:cNvPr id="9" name="Grafik 8" descr="Ein Bild, das Person, drinnen, Mann, suchend enthält.&#10;&#10;Automatisch generierte Beschreibung">
            <a:extLst>
              <a:ext uri="{FF2B5EF4-FFF2-40B4-BE49-F238E27FC236}">
                <a16:creationId xmlns:a16="http://schemas.microsoft.com/office/drawing/2014/main" id="{36D92169-0643-4D6B-A59D-1939E42222F8}"/>
              </a:ext>
            </a:extLst>
          </p:cNvPr>
          <p:cNvPicPr>
            <a:picLocks noChangeAspect="1"/>
          </p:cNvPicPr>
          <p:nvPr/>
        </p:nvPicPr>
        <p:blipFill>
          <a:blip r:embed="rId3"/>
          <a:stretch>
            <a:fillRect/>
          </a:stretch>
        </p:blipFill>
        <p:spPr>
          <a:xfrm>
            <a:off x="-22759" y="4639255"/>
            <a:ext cx="2291462" cy="2291462"/>
          </a:xfrm>
          <a:prstGeom prst="rect">
            <a:avLst/>
          </a:prstGeom>
          <a:ln>
            <a:noFill/>
          </a:ln>
          <a:effectLst>
            <a:softEdge rad="127000"/>
          </a:effectLst>
        </p:spPr>
      </p:pic>
      <p:sp>
        <p:nvSpPr>
          <p:cNvPr id="18" name="Rectangle 17">
            <a:extLst>
              <a:ext uri="{FF2B5EF4-FFF2-40B4-BE49-F238E27FC236}">
                <a16:creationId xmlns:a16="http://schemas.microsoft.com/office/drawing/2014/main" id="{CC97F718-8333-4ACB-AEE4-87F88BE1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Inhaltsplatzhalter 2">
            <a:extLst>
              <a:ext uri="{FF2B5EF4-FFF2-40B4-BE49-F238E27FC236}">
                <a16:creationId xmlns:a16="http://schemas.microsoft.com/office/drawing/2014/main" id="{CF8AA0B8-AB73-4200-8626-C315D53B087A}"/>
              </a:ext>
            </a:extLst>
          </p:cNvPr>
          <p:cNvSpPr>
            <a:spLocks noGrp="1"/>
          </p:cNvSpPr>
          <p:nvPr>
            <p:ph idx="1"/>
          </p:nvPr>
        </p:nvSpPr>
        <p:spPr>
          <a:xfrm>
            <a:off x="4655403" y="1653394"/>
            <a:ext cx="6570994" cy="3695700"/>
          </a:xfrm>
        </p:spPr>
        <p:txBody>
          <a:bodyPr>
            <a:normAutofit fontScale="92500" lnSpcReduction="10000"/>
          </a:bodyPr>
          <a:lstStyle/>
          <a:p>
            <a:pPr marL="0" indent="0">
              <a:buNone/>
            </a:pPr>
            <a:r>
              <a:rPr lang="de-DE" sz="1800" dirty="0">
                <a:latin typeface="+mj-lt"/>
              </a:rPr>
              <a:t>Wir, drei Studierende: Mathis Linke, Rieke Thomsen und Sarah Gründer aus dem Seminar „</a:t>
            </a:r>
            <a:r>
              <a:rPr lang="de-DE" sz="1800" b="0" i="1" dirty="0">
                <a:effectLst/>
                <a:latin typeface="+mj-lt"/>
              </a:rPr>
              <a:t>Gesundheitsfördernde Lebenswelten - berufsbildender Kontext</a:t>
            </a:r>
            <a:r>
              <a:rPr lang="de-DE" sz="1800" b="0" i="0" dirty="0">
                <a:effectLst/>
                <a:latin typeface="+mj-lt"/>
              </a:rPr>
              <a:t>“, </a:t>
            </a:r>
            <a:r>
              <a:rPr lang="de-DE" sz="1800" dirty="0">
                <a:latin typeface="+mj-lt"/>
              </a:rPr>
              <a:t>haben</a:t>
            </a:r>
            <a:r>
              <a:rPr lang="de-DE" sz="1800" b="0" i="0" dirty="0">
                <a:effectLst/>
                <a:latin typeface="+mj-lt"/>
              </a:rPr>
              <a:t> in Zusammenarbeit mit der Europa-Universität Flensburg verschiede Projekte im Bereich Gesundheitsförderun</a:t>
            </a:r>
            <a:r>
              <a:rPr lang="de-DE" sz="1800" dirty="0">
                <a:latin typeface="+mj-lt"/>
              </a:rPr>
              <a:t>g auf die Beine gestellt. </a:t>
            </a:r>
          </a:p>
          <a:p>
            <a:pPr marL="0" indent="0">
              <a:buNone/>
            </a:pPr>
            <a:r>
              <a:rPr lang="de-DE" sz="1800" b="0" i="0" dirty="0">
                <a:effectLst/>
                <a:latin typeface="+mj-lt"/>
              </a:rPr>
              <a:t>Unser Projekt beschäftigt sich mit dem Thema</a:t>
            </a:r>
            <a:r>
              <a:rPr lang="de-DE" sz="1800" dirty="0">
                <a:latin typeface="+mj-lt"/>
              </a:rPr>
              <a:t> „</a:t>
            </a:r>
            <a:r>
              <a:rPr lang="de-DE" sz="1800" i="1" dirty="0">
                <a:latin typeface="+mj-lt"/>
              </a:rPr>
              <a:t>Ernährung am Arbeitsplatz</a:t>
            </a:r>
            <a:r>
              <a:rPr lang="de-DE" sz="1800" dirty="0">
                <a:latin typeface="+mj-lt"/>
              </a:rPr>
              <a:t>“. Somit haben wir einige Rezepte sowie Tipps für diesen Bereich zusammengestellt. </a:t>
            </a:r>
            <a:br>
              <a:rPr lang="de-DE" sz="1800" dirty="0">
                <a:latin typeface="+mj-lt"/>
              </a:rPr>
            </a:br>
            <a:r>
              <a:rPr lang="de-DE" sz="1800" dirty="0">
                <a:latin typeface="+mj-lt"/>
              </a:rPr>
              <a:t>Auf den folgenden Seiten finden Sie Rezepte zum Vorkochen sowie Tipps, die Ihnen bei der Umsetzung helfen können.  </a:t>
            </a:r>
            <a:br>
              <a:rPr lang="de-DE" sz="1800" dirty="0">
                <a:latin typeface="+mj-lt"/>
              </a:rPr>
            </a:br>
            <a:r>
              <a:rPr lang="de-DE" sz="1800" dirty="0">
                <a:latin typeface="+mj-lt"/>
              </a:rPr>
              <a:t>Zur besseren Verständlichkeit wurden einigen Folien Audiodateien hinzugefügt. </a:t>
            </a:r>
            <a:endParaRPr lang="de-DE" sz="1800" b="0" i="0" dirty="0">
              <a:effectLst/>
              <a:latin typeface="+mj-lt"/>
            </a:endParaRPr>
          </a:p>
          <a:p>
            <a:pPr marL="0" indent="0">
              <a:buNone/>
            </a:pPr>
            <a:r>
              <a:rPr lang="de-DE" sz="1800" b="0" i="0" dirty="0">
                <a:effectLst/>
                <a:latin typeface="+mj-lt"/>
              </a:rPr>
              <a:t>Wir wünschen Ihnen viel Spaß beim Durchblättern und hoffen, dass es Ihnen gefällt! </a:t>
            </a:r>
            <a:endParaRPr lang="de-DE" sz="1800" dirty="0">
              <a:latin typeface="+mj-lt"/>
            </a:endParaRPr>
          </a:p>
        </p:txBody>
      </p:sp>
      <p:sp>
        <p:nvSpPr>
          <p:cNvPr id="4" name="Foliennummernplatzhalter 3">
            <a:extLst>
              <a:ext uri="{FF2B5EF4-FFF2-40B4-BE49-F238E27FC236}">
                <a16:creationId xmlns:a16="http://schemas.microsoft.com/office/drawing/2014/main" id="{C06143FA-BDFD-4109-BC2F-E7E6168C7366}"/>
              </a:ext>
            </a:extLst>
          </p:cNvPr>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3</a:t>
            </a:fld>
            <a:endParaRPr lang="en-US"/>
          </a:p>
        </p:txBody>
      </p:sp>
      <p:sp>
        <p:nvSpPr>
          <p:cNvPr id="15" name="Textfeld 14">
            <a:extLst>
              <a:ext uri="{FF2B5EF4-FFF2-40B4-BE49-F238E27FC236}">
                <a16:creationId xmlns:a16="http://schemas.microsoft.com/office/drawing/2014/main" id="{51DDF0C3-0FFC-41FF-A87F-6FE4A3A687DF}"/>
              </a:ext>
            </a:extLst>
          </p:cNvPr>
          <p:cNvSpPr txBox="1"/>
          <p:nvPr/>
        </p:nvSpPr>
        <p:spPr>
          <a:xfrm>
            <a:off x="2268703" y="5477209"/>
            <a:ext cx="1273477" cy="307777"/>
          </a:xfrm>
          <a:prstGeom prst="rect">
            <a:avLst/>
          </a:prstGeom>
          <a:noFill/>
        </p:spPr>
        <p:txBody>
          <a:bodyPr wrap="square">
            <a:spAutoFit/>
          </a:bodyPr>
          <a:lstStyle/>
          <a:p>
            <a:r>
              <a:rPr kumimoji="0" lang="de-DE" sz="1400" b="0" i="0" u="none" strike="noStrike" kern="1200" cap="none" spc="0" normalizeH="0" baseline="0" noProof="0" dirty="0">
                <a:ln>
                  <a:noFill/>
                </a:ln>
                <a:solidFill>
                  <a:srgbClr val="EFEDE3"/>
                </a:solidFill>
                <a:effectLst/>
                <a:uLnTx/>
                <a:uFillTx/>
                <a:latin typeface="Franklin Gothic Book" panose="020B0503020102020204"/>
                <a:ea typeface="+mn-ea"/>
                <a:cs typeface="+mn-cs"/>
              </a:rPr>
              <a:t>Mathis Linke</a:t>
            </a:r>
            <a:endParaRPr lang="de-DE" dirty="0"/>
          </a:p>
        </p:txBody>
      </p:sp>
      <p:sp>
        <p:nvSpPr>
          <p:cNvPr id="17" name="Textfeld 16">
            <a:extLst>
              <a:ext uri="{FF2B5EF4-FFF2-40B4-BE49-F238E27FC236}">
                <a16:creationId xmlns:a16="http://schemas.microsoft.com/office/drawing/2014/main" id="{A9E6532C-D40F-4FF7-A771-6462294AE0B5}"/>
              </a:ext>
            </a:extLst>
          </p:cNvPr>
          <p:cNvSpPr txBox="1"/>
          <p:nvPr/>
        </p:nvSpPr>
        <p:spPr>
          <a:xfrm>
            <a:off x="2195104" y="854326"/>
            <a:ext cx="1554145" cy="307777"/>
          </a:xfrm>
          <a:prstGeom prst="rect">
            <a:avLst/>
          </a:prstGeom>
          <a:noFill/>
        </p:spPr>
        <p:txBody>
          <a:bodyPr wrap="square">
            <a:spAutoFit/>
          </a:bodyPr>
          <a:lstStyle/>
          <a:p>
            <a:r>
              <a:rPr kumimoji="0" lang="de-DE" sz="1400" b="0" i="0" u="none" strike="noStrike" kern="1200" cap="none" spc="0" normalizeH="0" baseline="0" noProof="0" dirty="0">
                <a:ln>
                  <a:noFill/>
                </a:ln>
                <a:solidFill>
                  <a:srgbClr val="EFEDE3"/>
                </a:solidFill>
                <a:effectLst/>
                <a:uLnTx/>
                <a:uFillTx/>
                <a:latin typeface="Franklin Gothic Book" panose="020B0503020102020204"/>
                <a:ea typeface="+mn-ea"/>
                <a:cs typeface="+mn-cs"/>
              </a:rPr>
              <a:t>Rieke Thomsen </a:t>
            </a:r>
            <a:endParaRPr lang="de-DE" dirty="0"/>
          </a:p>
        </p:txBody>
      </p:sp>
      <p:sp>
        <p:nvSpPr>
          <p:cNvPr id="19" name="Textfeld 18">
            <a:extLst>
              <a:ext uri="{FF2B5EF4-FFF2-40B4-BE49-F238E27FC236}">
                <a16:creationId xmlns:a16="http://schemas.microsoft.com/office/drawing/2014/main" id="{46FE0DDB-8568-4FE1-AD1B-391AC4E8D048}"/>
              </a:ext>
            </a:extLst>
          </p:cNvPr>
          <p:cNvSpPr txBox="1"/>
          <p:nvPr/>
        </p:nvSpPr>
        <p:spPr>
          <a:xfrm>
            <a:off x="965603" y="3148621"/>
            <a:ext cx="1341555" cy="316111"/>
          </a:xfrm>
          <a:prstGeom prst="rect">
            <a:avLst/>
          </a:prstGeom>
          <a:noFill/>
        </p:spPr>
        <p:txBody>
          <a:bodyPr wrap="square">
            <a:spAutoFit/>
          </a:bodyPr>
          <a:lstStyle/>
          <a:p>
            <a:r>
              <a:rPr kumimoji="0" lang="de-DE" sz="1400" b="0" i="0" u="none" strike="noStrike" kern="1200" cap="none" spc="0" normalizeH="0" baseline="0" noProof="0" dirty="0">
                <a:ln>
                  <a:noFill/>
                </a:ln>
                <a:solidFill>
                  <a:srgbClr val="EFEDE3"/>
                </a:solidFill>
                <a:effectLst/>
                <a:uLnTx/>
                <a:uFillTx/>
                <a:latin typeface="Franklin Gothic Book" panose="020B0503020102020204"/>
                <a:ea typeface="+mn-ea"/>
                <a:cs typeface="+mn-cs"/>
              </a:rPr>
              <a:t>Sarah Gründer </a:t>
            </a:r>
            <a:endParaRPr lang="de-DE" sz="1400" dirty="0"/>
          </a:p>
        </p:txBody>
      </p:sp>
      <p:pic>
        <p:nvPicPr>
          <p:cNvPr id="6" name="Grafik 5">
            <a:extLst>
              <a:ext uri="{FF2B5EF4-FFF2-40B4-BE49-F238E27FC236}">
                <a16:creationId xmlns:a16="http://schemas.microsoft.com/office/drawing/2014/main" id="{B52F692F-73BA-46AD-9B7D-EDDBBA3B8F94}"/>
              </a:ext>
            </a:extLst>
          </p:cNvPr>
          <p:cNvPicPr>
            <a:picLocks noChangeAspect="1"/>
          </p:cNvPicPr>
          <p:nvPr/>
        </p:nvPicPr>
        <p:blipFill>
          <a:blip r:embed="rId4"/>
          <a:stretch>
            <a:fillRect/>
          </a:stretch>
        </p:blipFill>
        <p:spPr>
          <a:xfrm>
            <a:off x="2205025" y="2478529"/>
            <a:ext cx="2202920" cy="2278882"/>
          </a:xfrm>
          <a:prstGeom prst="rect">
            <a:avLst/>
          </a:prstGeom>
          <a:effectLst>
            <a:softEdge rad="127000"/>
          </a:effectLst>
        </p:spPr>
      </p:pic>
    </p:spTree>
    <p:extLst>
      <p:ext uri="{BB962C8B-B14F-4D97-AF65-F5344CB8AC3E}">
        <p14:creationId xmlns:p14="http://schemas.microsoft.com/office/powerpoint/2010/main" val="292320131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34E49-8249-415E-BE67-6C7B4423F5EB}"/>
              </a:ext>
            </a:extLst>
          </p:cNvPr>
          <p:cNvSpPr>
            <a:spLocks noGrp="1"/>
          </p:cNvSpPr>
          <p:nvPr>
            <p:ph type="title"/>
          </p:nvPr>
        </p:nvSpPr>
        <p:spPr>
          <a:xfrm>
            <a:off x="1371600" y="685799"/>
            <a:ext cx="9601200" cy="699117"/>
          </a:xfrm>
        </p:spPr>
        <p:txBody>
          <a:bodyPr>
            <a:normAutofit/>
          </a:bodyPr>
          <a:lstStyle/>
          <a:p>
            <a:r>
              <a:rPr lang="de-DE" dirty="0" err="1"/>
              <a:t>One</a:t>
            </a:r>
            <a:r>
              <a:rPr lang="de-DE" dirty="0"/>
              <a:t> Pot Tomaten- Tortellini</a:t>
            </a:r>
          </a:p>
        </p:txBody>
      </p:sp>
      <p:sp>
        <p:nvSpPr>
          <p:cNvPr id="3" name="Textplatzhalter 2">
            <a:extLst>
              <a:ext uri="{FF2B5EF4-FFF2-40B4-BE49-F238E27FC236}">
                <a16:creationId xmlns:a16="http://schemas.microsoft.com/office/drawing/2014/main" id="{A0267C9F-4668-4661-A691-53E8545E060D}"/>
              </a:ext>
            </a:extLst>
          </p:cNvPr>
          <p:cNvSpPr>
            <a:spLocks noGrp="1"/>
          </p:cNvSpPr>
          <p:nvPr>
            <p:ph type="body" idx="1"/>
          </p:nvPr>
        </p:nvSpPr>
        <p:spPr>
          <a:xfrm>
            <a:off x="1371599" y="1432436"/>
            <a:ext cx="5729055" cy="430454"/>
          </a:xfrm>
        </p:spPr>
        <p:txBody>
          <a:bodyPr/>
          <a:lstStyle/>
          <a:p>
            <a:r>
              <a:rPr lang="de-DE" sz="1800" dirty="0">
                <a:highlight>
                  <a:srgbClr val="C0C0C0"/>
                </a:highlight>
              </a:rPr>
              <a:t>Vorbereitung: 5 min; Zubereitung: 15 min; Portionen: 4 </a:t>
            </a:r>
          </a:p>
        </p:txBody>
      </p:sp>
      <p:sp>
        <p:nvSpPr>
          <p:cNvPr id="4" name="Inhaltsplatzhalter 3">
            <a:extLst>
              <a:ext uri="{FF2B5EF4-FFF2-40B4-BE49-F238E27FC236}">
                <a16:creationId xmlns:a16="http://schemas.microsoft.com/office/drawing/2014/main" id="{1A1C86CF-34CD-4E6E-9A93-9DEF503D5068}"/>
              </a:ext>
            </a:extLst>
          </p:cNvPr>
          <p:cNvSpPr>
            <a:spLocks noGrp="1"/>
          </p:cNvSpPr>
          <p:nvPr>
            <p:ph sz="half" idx="2"/>
          </p:nvPr>
        </p:nvSpPr>
        <p:spPr>
          <a:xfrm>
            <a:off x="1371600" y="2035701"/>
            <a:ext cx="4443984" cy="3681518"/>
          </a:xfrm>
        </p:spPr>
        <p:txBody>
          <a:bodyPr>
            <a:normAutofit lnSpcReduction="10000"/>
          </a:bodyPr>
          <a:lstStyle/>
          <a:p>
            <a:r>
              <a:rPr lang="de-DE" sz="1400" dirty="0"/>
              <a:t>1 Zwiebel</a:t>
            </a:r>
          </a:p>
          <a:p>
            <a:r>
              <a:rPr lang="de-DE" sz="1400" dirty="0"/>
              <a:t>1 Knoblauchzehe</a:t>
            </a:r>
          </a:p>
          <a:p>
            <a:r>
              <a:rPr lang="de-DE" sz="1400" dirty="0"/>
              <a:t>4EL Olivenöl</a:t>
            </a:r>
          </a:p>
          <a:p>
            <a:r>
              <a:rPr lang="de-DE" sz="1400" dirty="0"/>
              <a:t>4EL Tomatenmark</a:t>
            </a:r>
          </a:p>
          <a:p>
            <a:r>
              <a:rPr lang="de-DE" sz="1400" dirty="0"/>
              <a:t>2 Dosen gehackt Tomaten (400g)</a:t>
            </a:r>
          </a:p>
          <a:p>
            <a:r>
              <a:rPr lang="de-DE" sz="1400" dirty="0"/>
              <a:t>800ml Gemüsebrühe </a:t>
            </a:r>
          </a:p>
          <a:p>
            <a:r>
              <a:rPr lang="de-DE" sz="1400" dirty="0"/>
              <a:t>4TL italienische Kräuter</a:t>
            </a:r>
          </a:p>
          <a:p>
            <a:r>
              <a:rPr lang="de-DE" sz="1400" dirty="0"/>
              <a:t>2EL Ahornsirup</a:t>
            </a:r>
          </a:p>
          <a:p>
            <a:r>
              <a:rPr lang="de-DE" sz="1400" dirty="0"/>
              <a:t>500g Tortellini aus dem Kühlregal</a:t>
            </a:r>
          </a:p>
          <a:p>
            <a:r>
              <a:rPr lang="de-DE" sz="1400" dirty="0"/>
              <a:t>Salz, Pfeffer und Chiliflocken </a:t>
            </a:r>
          </a:p>
        </p:txBody>
      </p:sp>
      <p:sp>
        <p:nvSpPr>
          <p:cNvPr id="5" name="Textplatzhalter 4">
            <a:extLst>
              <a:ext uri="{FF2B5EF4-FFF2-40B4-BE49-F238E27FC236}">
                <a16:creationId xmlns:a16="http://schemas.microsoft.com/office/drawing/2014/main" id="{B5F72B3D-C27C-4A3A-AAC3-C4E77E5D60E1}"/>
              </a:ext>
            </a:extLst>
          </p:cNvPr>
          <p:cNvSpPr>
            <a:spLocks noGrp="1"/>
          </p:cNvSpPr>
          <p:nvPr>
            <p:ph type="body" sz="quarter" idx="3"/>
          </p:nvPr>
        </p:nvSpPr>
        <p:spPr>
          <a:xfrm>
            <a:off x="1371599" y="5717219"/>
            <a:ext cx="3196035" cy="699118"/>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F9717E32-5467-4D54-B5AC-68E05716A7C6}"/>
              </a:ext>
            </a:extLst>
          </p:cNvPr>
          <p:cNvSpPr>
            <a:spLocks noGrp="1"/>
          </p:cNvSpPr>
          <p:nvPr>
            <p:ph sz="quarter" idx="4"/>
          </p:nvPr>
        </p:nvSpPr>
        <p:spPr>
          <a:xfrm>
            <a:off x="5705166" y="2008319"/>
            <a:ext cx="5729056" cy="3476544"/>
          </a:xfrm>
        </p:spPr>
        <p:txBody>
          <a:bodyPr>
            <a:normAutofit lnSpcReduction="10000"/>
          </a:bodyPr>
          <a:lstStyle/>
          <a:p>
            <a:pPr marL="0" indent="0" algn="just">
              <a:buNone/>
            </a:pPr>
            <a:r>
              <a:rPr lang="de-DE" dirty="0"/>
              <a:t>Zwiebeln und Knoblauch schälen und fein würfeln. Olivenöl in einem großen Topf erhitzen und Zwiebeln, Knoblauch und Tomatenmark drei bis vier Minuten anschwitzen.</a:t>
            </a:r>
          </a:p>
          <a:p>
            <a:pPr marL="0" indent="0" algn="just">
              <a:buNone/>
            </a:pPr>
            <a:br>
              <a:rPr lang="de-DE" dirty="0"/>
            </a:br>
            <a:r>
              <a:rPr lang="de-DE" dirty="0"/>
              <a:t>Gehackte Tomaten, Gemüsebrühe, Kräuter und Ahornsirup hinzufügen und zehn Minuten auf mittlerer Hitze einköcheln lassen.</a:t>
            </a:r>
          </a:p>
          <a:p>
            <a:pPr marL="0" indent="0" algn="just">
              <a:buNone/>
            </a:pPr>
            <a:r>
              <a:rPr lang="de-DE" dirty="0"/>
              <a:t> </a:t>
            </a:r>
            <a:br>
              <a:rPr lang="de-DE" dirty="0"/>
            </a:br>
            <a:r>
              <a:rPr lang="de-DE" dirty="0"/>
              <a:t>Tortellini hinzufügen, weitere drei Minuten köcheln lassen. Mit Salz, Pfeffer und Chili abschmecken. </a:t>
            </a:r>
          </a:p>
        </p:txBody>
      </p:sp>
      <p:sp>
        <p:nvSpPr>
          <p:cNvPr id="7" name="Foliennummernplatzhalter 6">
            <a:extLst>
              <a:ext uri="{FF2B5EF4-FFF2-40B4-BE49-F238E27FC236}">
                <a16:creationId xmlns:a16="http://schemas.microsoft.com/office/drawing/2014/main" id="{3E9B6AE8-190E-453C-9E6F-DA574C05C206}"/>
              </a:ext>
            </a:extLst>
          </p:cNvPr>
          <p:cNvSpPr>
            <a:spLocks noGrp="1"/>
          </p:cNvSpPr>
          <p:nvPr>
            <p:ph type="sldNum" sz="quarter" idx="12"/>
          </p:nvPr>
        </p:nvSpPr>
        <p:spPr/>
        <p:txBody>
          <a:bodyPr/>
          <a:lstStyle/>
          <a:p>
            <a:fld id="{69E57DC2-970A-4B3E-BB1C-7A09969E49DF}" type="slidenum">
              <a:rPr lang="en-US" smtClean="0"/>
              <a:t>30</a:t>
            </a:fld>
            <a:endParaRPr lang="en-US" dirty="0"/>
          </a:p>
        </p:txBody>
      </p:sp>
      <p:pic>
        <p:nvPicPr>
          <p:cNvPr id="8" name="Aufgezeichneter Sound">
            <a:hlinkClick r:id="" action="ppaction://media"/>
            <a:extLst>
              <a:ext uri="{FF2B5EF4-FFF2-40B4-BE49-F238E27FC236}">
                <a16:creationId xmlns:a16="http://schemas.microsoft.com/office/drawing/2014/main" id="{48CE5654-752D-4AE3-AE67-99A7CF3288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60227" y="677632"/>
            <a:ext cx="995060" cy="995060"/>
          </a:xfrm>
          <a:prstGeom prst="rect">
            <a:avLst/>
          </a:prstGeom>
        </p:spPr>
      </p:pic>
    </p:spTree>
    <p:extLst>
      <p:ext uri="{BB962C8B-B14F-4D97-AF65-F5344CB8AC3E}">
        <p14:creationId xmlns:p14="http://schemas.microsoft.com/office/powerpoint/2010/main" val="11786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A35CD-0DE7-417C-9B3E-5CD8FA9B4EE1}"/>
              </a:ext>
            </a:extLst>
          </p:cNvPr>
          <p:cNvSpPr>
            <a:spLocks noGrp="1"/>
          </p:cNvSpPr>
          <p:nvPr>
            <p:ph type="title"/>
          </p:nvPr>
        </p:nvSpPr>
        <p:spPr>
          <a:xfrm>
            <a:off x="1371600" y="685800"/>
            <a:ext cx="9601200" cy="1400452"/>
          </a:xfrm>
        </p:spPr>
        <p:txBody>
          <a:bodyPr/>
          <a:lstStyle/>
          <a:p>
            <a:r>
              <a:rPr lang="de-DE" dirty="0"/>
              <a:t>Kartoffeln Tomaten Bowl mit Knobi-Joghurt</a:t>
            </a:r>
          </a:p>
        </p:txBody>
      </p:sp>
      <p:sp>
        <p:nvSpPr>
          <p:cNvPr id="3" name="Textplatzhalter 2">
            <a:extLst>
              <a:ext uri="{FF2B5EF4-FFF2-40B4-BE49-F238E27FC236}">
                <a16:creationId xmlns:a16="http://schemas.microsoft.com/office/drawing/2014/main" id="{8D7DCAA6-3A27-42E1-BFA9-C50184B4D12E}"/>
              </a:ext>
            </a:extLst>
          </p:cNvPr>
          <p:cNvSpPr>
            <a:spLocks noGrp="1"/>
          </p:cNvSpPr>
          <p:nvPr>
            <p:ph type="body" idx="1"/>
          </p:nvPr>
        </p:nvSpPr>
        <p:spPr>
          <a:xfrm>
            <a:off x="1219200" y="1973982"/>
            <a:ext cx="5563340" cy="411956"/>
          </a:xfrm>
        </p:spPr>
        <p:txBody>
          <a:bodyPr/>
          <a:lstStyle/>
          <a:p>
            <a:r>
              <a:rPr lang="de-DE" sz="1800" dirty="0">
                <a:highlight>
                  <a:srgbClr val="C0C0C0"/>
                </a:highlight>
              </a:rPr>
              <a:t>Vorbereitung: 10min; Zubereitung: 30min; Portionen: 4</a:t>
            </a:r>
          </a:p>
        </p:txBody>
      </p:sp>
      <p:sp>
        <p:nvSpPr>
          <p:cNvPr id="4" name="Inhaltsplatzhalter 3">
            <a:extLst>
              <a:ext uri="{FF2B5EF4-FFF2-40B4-BE49-F238E27FC236}">
                <a16:creationId xmlns:a16="http://schemas.microsoft.com/office/drawing/2014/main" id="{22F6648D-BA9A-48AB-AA0D-B5B7D34E84D6}"/>
              </a:ext>
            </a:extLst>
          </p:cNvPr>
          <p:cNvSpPr>
            <a:spLocks noGrp="1"/>
          </p:cNvSpPr>
          <p:nvPr>
            <p:ph sz="half" idx="2"/>
          </p:nvPr>
        </p:nvSpPr>
        <p:spPr>
          <a:xfrm>
            <a:off x="1219200" y="2600904"/>
            <a:ext cx="4443984" cy="2832104"/>
          </a:xfrm>
        </p:spPr>
        <p:txBody>
          <a:bodyPr>
            <a:normAutofit fontScale="92500" lnSpcReduction="10000"/>
          </a:bodyPr>
          <a:lstStyle/>
          <a:p>
            <a:r>
              <a:rPr lang="de-DE" sz="1400" dirty="0"/>
              <a:t>1kg kleine Kartoffeln (Drillinge)</a:t>
            </a:r>
          </a:p>
          <a:p>
            <a:r>
              <a:rPr lang="de-DE" sz="1400" dirty="0"/>
              <a:t>600g bunte Tomaten</a:t>
            </a:r>
          </a:p>
          <a:p>
            <a:r>
              <a:rPr lang="de-DE" sz="1400" dirty="0"/>
              <a:t>2 Knoblauchzehen, angedrückt</a:t>
            </a:r>
          </a:p>
          <a:p>
            <a:r>
              <a:rPr lang="de-DE" sz="1400" dirty="0"/>
              <a:t>2 + 2EL Olivenöl</a:t>
            </a:r>
          </a:p>
          <a:p>
            <a:r>
              <a:rPr lang="de-DE" sz="1400" dirty="0"/>
              <a:t>150g Joghurt</a:t>
            </a:r>
          </a:p>
          <a:p>
            <a:r>
              <a:rPr lang="de-DE" sz="1400" dirty="0"/>
              <a:t>200g Feta</a:t>
            </a:r>
          </a:p>
          <a:p>
            <a:r>
              <a:rPr lang="de-DE" sz="1400" dirty="0"/>
              <a:t>200g Baby-Blattspinat </a:t>
            </a:r>
          </a:p>
          <a:p>
            <a:r>
              <a:rPr lang="de-DE" sz="1400" dirty="0"/>
              <a:t>Salz und Pfeffer</a:t>
            </a:r>
          </a:p>
        </p:txBody>
      </p:sp>
      <p:sp>
        <p:nvSpPr>
          <p:cNvPr id="5" name="Textplatzhalter 4">
            <a:extLst>
              <a:ext uri="{FF2B5EF4-FFF2-40B4-BE49-F238E27FC236}">
                <a16:creationId xmlns:a16="http://schemas.microsoft.com/office/drawing/2014/main" id="{B1A816BE-717F-4487-A495-BC43D9A84913}"/>
              </a:ext>
            </a:extLst>
          </p:cNvPr>
          <p:cNvSpPr>
            <a:spLocks noGrp="1"/>
          </p:cNvSpPr>
          <p:nvPr>
            <p:ph type="body" sz="quarter" idx="3"/>
          </p:nvPr>
        </p:nvSpPr>
        <p:spPr>
          <a:xfrm>
            <a:off x="1371600" y="5760244"/>
            <a:ext cx="3125013" cy="411956"/>
          </a:xfrm>
        </p:spPr>
        <p:txBody>
          <a:bodyPr/>
          <a:lstStyle/>
          <a:p>
            <a:r>
              <a:rPr lang="de-DE" sz="1800" dirty="0"/>
              <a:t>2-3 Tage im Kühlschrank haltbar</a:t>
            </a:r>
          </a:p>
        </p:txBody>
      </p:sp>
      <p:sp>
        <p:nvSpPr>
          <p:cNvPr id="6" name="Inhaltsplatzhalter 5">
            <a:extLst>
              <a:ext uri="{FF2B5EF4-FFF2-40B4-BE49-F238E27FC236}">
                <a16:creationId xmlns:a16="http://schemas.microsoft.com/office/drawing/2014/main" id="{35F2DA41-DAFE-4A7D-992F-C00B6B07B97E}"/>
              </a:ext>
            </a:extLst>
          </p:cNvPr>
          <p:cNvSpPr>
            <a:spLocks noGrp="1"/>
          </p:cNvSpPr>
          <p:nvPr>
            <p:ph sz="quarter" idx="4"/>
          </p:nvPr>
        </p:nvSpPr>
        <p:spPr>
          <a:xfrm>
            <a:off x="5519563" y="2764522"/>
            <a:ext cx="6214443" cy="2832104"/>
          </a:xfrm>
        </p:spPr>
        <p:txBody>
          <a:bodyPr>
            <a:normAutofit fontScale="92500" lnSpcReduction="10000"/>
          </a:bodyPr>
          <a:lstStyle/>
          <a:p>
            <a:pPr marL="0" indent="0" algn="just">
              <a:buNone/>
            </a:pPr>
            <a:r>
              <a:rPr lang="de-DE" dirty="0"/>
              <a:t>Ofen auf 200 C</a:t>
            </a:r>
            <a:r>
              <a:rPr lang="de-DE" dirty="0">
                <a:sym typeface="Symbol" panose="05050102010706020507" pitchFamily="18" charset="2"/>
              </a:rPr>
              <a:t></a:t>
            </a:r>
            <a:r>
              <a:rPr lang="de-DE" dirty="0"/>
              <a:t> Ober-Unterhitze vorheizen und ein Blech mit Backpapier belegen. Kartoffeln bei Bedarf halbieren und mit 300g Tomaten und Knoblauch auf das Blech geben. Mit zwei Esslöffeln Öl vermischen, salzen und </a:t>
            </a:r>
            <a:br>
              <a:rPr lang="de-DE" dirty="0"/>
            </a:br>
            <a:r>
              <a:rPr lang="de-DE" dirty="0"/>
              <a:t>25 bis 30 Minuten backen.</a:t>
            </a:r>
          </a:p>
          <a:p>
            <a:pPr marL="0" indent="0" algn="just">
              <a:buNone/>
            </a:pPr>
            <a:r>
              <a:rPr lang="de-DE" dirty="0"/>
              <a:t>Für das Dressing, den Joghurt,  zwei Esslöffel Wasser, den gebackenen und aus der Schale gedrückten Knoblauch und zwei Esslöffel Öl cremig mixen. Restliche Tomaten halbieren und den Feta zerkrümeln.</a:t>
            </a:r>
          </a:p>
          <a:p>
            <a:pPr marL="0" indent="0" algn="just">
              <a:buNone/>
            </a:pPr>
            <a:r>
              <a:rPr lang="de-DE" dirty="0"/>
              <a:t>Zusammen mit Spinat anrichten. </a:t>
            </a:r>
          </a:p>
        </p:txBody>
      </p:sp>
      <p:sp>
        <p:nvSpPr>
          <p:cNvPr id="7" name="Foliennummernplatzhalter 6">
            <a:extLst>
              <a:ext uri="{FF2B5EF4-FFF2-40B4-BE49-F238E27FC236}">
                <a16:creationId xmlns:a16="http://schemas.microsoft.com/office/drawing/2014/main" id="{461DF502-1254-406B-BE20-6F9FF2ED8E47}"/>
              </a:ext>
            </a:extLst>
          </p:cNvPr>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492689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EB33B-697C-4A75-8048-53A7F86026B9}"/>
              </a:ext>
            </a:extLst>
          </p:cNvPr>
          <p:cNvSpPr>
            <a:spLocks noGrp="1"/>
          </p:cNvSpPr>
          <p:nvPr>
            <p:ph type="title"/>
          </p:nvPr>
        </p:nvSpPr>
        <p:spPr>
          <a:xfrm>
            <a:off x="1371600" y="685800"/>
            <a:ext cx="9601200" cy="752383"/>
          </a:xfrm>
        </p:spPr>
        <p:txBody>
          <a:bodyPr/>
          <a:lstStyle/>
          <a:p>
            <a:r>
              <a:rPr lang="de-DE" dirty="0"/>
              <a:t>Tomaten-Mozzarella Nudelauflauf</a:t>
            </a:r>
          </a:p>
        </p:txBody>
      </p:sp>
      <p:sp>
        <p:nvSpPr>
          <p:cNvPr id="3" name="Textplatzhalter 2">
            <a:extLst>
              <a:ext uri="{FF2B5EF4-FFF2-40B4-BE49-F238E27FC236}">
                <a16:creationId xmlns:a16="http://schemas.microsoft.com/office/drawing/2014/main" id="{898603CD-754D-4D4B-968C-644AF333B381}"/>
              </a:ext>
            </a:extLst>
          </p:cNvPr>
          <p:cNvSpPr>
            <a:spLocks noGrp="1"/>
          </p:cNvSpPr>
          <p:nvPr>
            <p:ph type="body" idx="1"/>
          </p:nvPr>
        </p:nvSpPr>
        <p:spPr>
          <a:xfrm>
            <a:off x="1371600" y="1337058"/>
            <a:ext cx="5588493" cy="368310"/>
          </a:xfrm>
        </p:spPr>
        <p:txBody>
          <a:bodyPr/>
          <a:lstStyle/>
          <a:p>
            <a:r>
              <a:rPr lang="de-DE" sz="1800" dirty="0">
                <a:highlight>
                  <a:srgbClr val="C0C0C0"/>
                </a:highlight>
              </a:rPr>
              <a:t>Vorbereitung: 20 min; Zubereitung: 20 min; Portionen: 6</a:t>
            </a:r>
          </a:p>
        </p:txBody>
      </p:sp>
      <p:sp>
        <p:nvSpPr>
          <p:cNvPr id="4" name="Inhaltsplatzhalter 3">
            <a:extLst>
              <a:ext uri="{FF2B5EF4-FFF2-40B4-BE49-F238E27FC236}">
                <a16:creationId xmlns:a16="http://schemas.microsoft.com/office/drawing/2014/main" id="{0820BD66-5D44-43E8-8752-1A10F5D0790E}"/>
              </a:ext>
            </a:extLst>
          </p:cNvPr>
          <p:cNvSpPr>
            <a:spLocks noGrp="1"/>
          </p:cNvSpPr>
          <p:nvPr>
            <p:ph sz="half" idx="2"/>
          </p:nvPr>
        </p:nvSpPr>
        <p:spPr>
          <a:xfrm>
            <a:off x="1371600" y="1883679"/>
            <a:ext cx="4443984" cy="3034550"/>
          </a:xfrm>
        </p:spPr>
        <p:txBody>
          <a:bodyPr>
            <a:noAutofit/>
          </a:bodyPr>
          <a:lstStyle/>
          <a:p>
            <a:r>
              <a:rPr lang="de-DE" sz="1400" dirty="0"/>
              <a:t>500g Nudeln z.B. Rigatoni</a:t>
            </a:r>
          </a:p>
          <a:p>
            <a:r>
              <a:rPr lang="de-DE" sz="1400" dirty="0"/>
              <a:t>500g </a:t>
            </a:r>
            <a:r>
              <a:rPr lang="de-DE" sz="1400" dirty="0" err="1"/>
              <a:t>Cherrytomaten</a:t>
            </a:r>
            <a:r>
              <a:rPr lang="de-DE" sz="1400" dirty="0"/>
              <a:t> </a:t>
            </a:r>
          </a:p>
          <a:p>
            <a:r>
              <a:rPr lang="de-DE" sz="1400" dirty="0"/>
              <a:t>1 Bund Basilikum </a:t>
            </a:r>
          </a:p>
          <a:p>
            <a:r>
              <a:rPr lang="de-DE" sz="1400" dirty="0"/>
              <a:t>250g Mozzarella </a:t>
            </a:r>
          </a:p>
          <a:p>
            <a:r>
              <a:rPr lang="de-DE" sz="1400" dirty="0"/>
              <a:t>250ml Tomatensoße</a:t>
            </a:r>
          </a:p>
          <a:p>
            <a:r>
              <a:rPr lang="de-DE" sz="1400" dirty="0"/>
              <a:t>2EL Tomatenmark </a:t>
            </a:r>
          </a:p>
          <a:p>
            <a:r>
              <a:rPr lang="de-DE" sz="1400" dirty="0"/>
              <a:t>200ml Sahne </a:t>
            </a:r>
          </a:p>
          <a:p>
            <a:r>
              <a:rPr lang="de-DE" sz="1400" dirty="0"/>
              <a:t>½ -1TL Chiliflocken</a:t>
            </a:r>
          </a:p>
          <a:p>
            <a:r>
              <a:rPr lang="de-DE" sz="1400" dirty="0"/>
              <a:t>Salz und Pfeffer</a:t>
            </a:r>
          </a:p>
        </p:txBody>
      </p:sp>
      <p:sp>
        <p:nvSpPr>
          <p:cNvPr id="5" name="Textplatzhalter 4">
            <a:extLst>
              <a:ext uri="{FF2B5EF4-FFF2-40B4-BE49-F238E27FC236}">
                <a16:creationId xmlns:a16="http://schemas.microsoft.com/office/drawing/2014/main" id="{80F9FEFF-1554-4A4F-9D19-E8EC4D5E5D5F}"/>
              </a:ext>
            </a:extLst>
          </p:cNvPr>
          <p:cNvSpPr>
            <a:spLocks noGrp="1"/>
          </p:cNvSpPr>
          <p:nvPr>
            <p:ph type="body" sz="quarter" idx="3"/>
          </p:nvPr>
        </p:nvSpPr>
        <p:spPr>
          <a:xfrm>
            <a:off x="1245019" y="5717219"/>
            <a:ext cx="2920827" cy="599129"/>
          </a:xfrm>
        </p:spPr>
        <p:txBody>
          <a:bodyPr/>
          <a:lstStyle/>
          <a:p>
            <a:r>
              <a:rPr lang="de-DE" sz="1800" dirty="0"/>
              <a:t>2-3 Tage im Kühlschrank haltbar</a:t>
            </a:r>
          </a:p>
        </p:txBody>
      </p:sp>
      <p:sp>
        <p:nvSpPr>
          <p:cNvPr id="6" name="Inhaltsplatzhalter 5">
            <a:extLst>
              <a:ext uri="{FF2B5EF4-FFF2-40B4-BE49-F238E27FC236}">
                <a16:creationId xmlns:a16="http://schemas.microsoft.com/office/drawing/2014/main" id="{D2093FDD-D11C-4423-B978-C76E624F67EA}"/>
              </a:ext>
            </a:extLst>
          </p:cNvPr>
          <p:cNvSpPr>
            <a:spLocks noGrp="1"/>
          </p:cNvSpPr>
          <p:nvPr>
            <p:ph sz="quarter" idx="4"/>
          </p:nvPr>
        </p:nvSpPr>
        <p:spPr>
          <a:xfrm>
            <a:off x="4856085" y="1883679"/>
            <a:ext cx="6112913" cy="3983721"/>
          </a:xfrm>
        </p:spPr>
        <p:txBody>
          <a:bodyPr>
            <a:normAutofit/>
          </a:bodyPr>
          <a:lstStyle/>
          <a:p>
            <a:pPr marL="0" indent="0" algn="just">
              <a:buNone/>
            </a:pPr>
            <a:r>
              <a:rPr lang="de-DE" dirty="0"/>
              <a:t>Ofen auf 200 C</a:t>
            </a:r>
            <a:r>
              <a:rPr lang="de-DE" dirty="0">
                <a:sym typeface="Symbol" panose="05050102010706020507" pitchFamily="18" charset="2"/>
              </a:rPr>
              <a:t></a:t>
            </a:r>
            <a:r>
              <a:rPr lang="de-DE" dirty="0"/>
              <a:t> Umluft vorheizen. Nudeln nach Packungsanweisung al </a:t>
            </a:r>
            <a:r>
              <a:rPr lang="de-DE" dirty="0" err="1"/>
              <a:t>dente</a:t>
            </a:r>
            <a:r>
              <a:rPr lang="de-DE" dirty="0"/>
              <a:t> garen. In der Zwischen-zeit Tomaten halbieren. Basilikum in Streifen schnei-den. Mozzarella in Stücke zupfen.</a:t>
            </a:r>
          </a:p>
          <a:p>
            <a:pPr marL="0" indent="0" algn="just">
              <a:buNone/>
            </a:pPr>
            <a:br>
              <a:rPr lang="de-DE" dirty="0"/>
            </a:br>
            <a:r>
              <a:rPr lang="de-DE" dirty="0"/>
              <a:t>Nudeln abtropfen und im Topf gut mit Tomatensoße, Tomatenmark, Sahne und Chiliflocken vermischen. Ordentlich salzen und pfeffern. Tomaten, Basilikum und die Hälfte des Mozzarellas unterheben. </a:t>
            </a:r>
            <a:br>
              <a:rPr lang="de-DE" dirty="0"/>
            </a:br>
            <a:r>
              <a:rPr lang="de-DE" dirty="0"/>
              <a:t>In die Auflaufform geben. Mit restlichem Käse bestreuen und 20 Minuten überbacken.</a:t>
            </a:r>
          </a:p>
        </p:txBody>
      </p:sp>
      <p:sp>
        <p:nvSpPr>
          <p:cNvPr id="7" name="Foliennummernplatzhalter 6">
            <a:extLst>
              <a:ext uri="{FF2B5EF4-FFF2-40B4-BE49-F238E27FC236}">
                <a16:creationId xmlns:a16="http://schemas.microsoft.com/office/drawing/2014/main" id="{F5F10B00-02D8-42F7-B5D9-8E6553FB16CF}"/>
              </a:ext>
            </a:extLst>
          </p:cNvPr>
          <p:cNvSpPr>
            <a:spLocks noGrp="1"/>
          </p:cNvSpPr>
          <p:nvPr>
            <p:ph type="sldNum" sz="quarter" idx="12"/>
          </p:nvPr>
        </p:nvSpPr>
        <p:spPr/>
        <p:txBody>
          <a:bodyPr/>
          <a:lstStyle/>
          <a:p>
            <a:fld id="{69E57DC2-970A-4B3E-BB1C-7A09969E49DF}" type="slidenum">
              <a:rPr lang="en-US" smtClean="0"/>
              <a:t>32</a:t>
            </a:fld>
            <a:endParaRPr lang="en-US" dirty="0"/>
          </a:p>
        </p:txBody>
      </p:sp>
      <p:pic>
        <p:nvPicPr>
          <p:cNvPr id="8" name="Aufgezeichneter Sound">
            <a:hlinkClick r:id="" action="ppaction://media"/>
            <a:extLst>
              <a:ext uri="{FF2B5EF4-FFF2-40B4-BE49-F238E27FC236}">
                <a16:creationId xmlns:a16="http://schemas.microsoft.com/office/drawing/2014/main" id="{417FB0EC-CDF0-424C-A34C-73AE08EE2D35}"/>
              </a:ext>
            </a:extLst>
          </p:cNvPr>
          <p:cNvPicPr>
            <a:picLocks noChangeAspect="1"/>
          </p:cNvPicPr>
          <p:nvPr>
            <a:audioFile r:link="rId1"/>
            <p:extLst>
              <p:ext uri="{DAA4B4D4-6D71-4841-9C94-3DE7FCFB9230}">
                <p14:media xmlns:p14="http://schemas.microsoft.com/office/powerpoint/2010/main" r:embed="rId2">
                  <p14:trim st="792" end="1941.2517"/>
                </p14:media>
              </p:ext>
            </p:extLst>
          </p:nvPr>
        </p:nvPicPr>
        <p:blipFill>
          <a:blip r:embed="rId4"/>
          <a:stretch>
            <a:fillRect/>
          </a:stretch>
        </p:blipFill>
        <p:spPr>
          <a:xfrm>
            <a:off x="10067682" y="858791"/>
            <a:ext cx="853440" cy="853440"/>
          </a:xfrm>
          <a:prstGeom prst="rect">
            <a:avLst/>
          </a:prstGeom>
        </p:spPr>
      </p:pic>
    </p:spTree>
    <p:extLst>
      <p:ext uri="{BB962C8B-B14F-4D97-AF65-F5344CB8AC3E}">
        <p14:creationId xmlns:p14="http://schemas.microsoft.com/office/powerpoint/2010/main" val="389116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038EF-041D-43AC-8774-740BADE8AFFF}"/>
              </a:ext>
            </a:extLst>
          </p:cNvPr>
          <p:cNvSpPr>
            <a:spLocks noGrp="1"/>
          </p:cNvSpPr>
          <p:nvPr>
            <p:ph type="title"/>
          </p:nvPr>
        </p:nvSpPr>
        <p:spPr>
          <a:xfrm>
            <a:off x="1371600" y="685800"/>
            <a:ext cx="9601200" cy="823912"/>
          </a:xfrm>
        </p:spPr>
        <p:txBody>
          <a:bodyPr/>
          <a:lstStyle/>
          <a:p>
            <a:r>
              <a:rPr lang="de-DE" dirty="0"/>
              <a:t>Blech-Kartoffeln mit Feta</a:t>
            </a:r>
          </a:p>
        </p:txBody>
      </p:sp>
      <p:sp>
        <p:nvSpPr>
          <p:cNvPr id="3" name="Textplatzhalter 2">
            <a:extLst>
              <a:ext uri="{FF2B5EF4-FFF2-40B4-BE49-F238E27FC236}">
                <a16:creationId xmlns:a16="http://schemas.microsoft.com/office/drawing/2014/main" id="{BF8DB7F2-195F-424D-B3D4-058A4743BDE8}"/>
              </a:ext>
            </a:extLst>
          </p:cNvPr>
          <p:cNvSpPr>
            <a:spLocks noGrp="1"/>
          </p:cNvSpPr>
          <p:nvPr>
            <p:ph type="body" idx="1"/>
          </p:nvPr>
        </p:nvSpPr>
        <p:spPr>
          <a:xfrm>
            <a:off x="1371599" y="1360262"/>
            <a:ext cx="5754029" cy="439331"/>
          </a:xfrm>
        </p:spPr>
        <p:txBody>
          <a:bodyPr/>
          <a:lstStyle/>
          <a:p>
            <a:r>
              <a:rPr lang="de-DE" sz="1800" dirty="0">
                <a:highlight>
                  <a:srgbClr val="C0C0C0"/>
                </a:highlight>
              </a:rPr>
              <a:t>Vorbereitung: 20 min; Zubereitung: 30 min; Portionen: 4 </a:t>
            </a:r>
          </a:p>
        </p:txBody>
      </p:sp>
      <p:sp>
        <p:nvSpPr>
          <p:cNvPr id="4" name="Inhaltsplatzhalter 3">
            <a:extLst>
              <a:ext uri="{FF2B5EF4-FFF2-40B4-BE49-F238E27FC236}">
                <a16:creationId xmlns:a16="http://schemas.microsoft.com/office/drawing/2014/main" id="{510B9EF9-085A-46F1-8D6F-05011AACE38A}"/>
              </a:ext>
            </a:extLst>
          </p:cNvPr>
          <p:cNvSpPr>
            <a:spLocks noGrp="1"/>
          </p:cNvSpPr>
          <p:nvPr>
            <p:ph sz="half" idx="2"/>
          </p:nvPr>
        </p:nvSpPr>
        <p:spPr>
          <a:xfrm>
            <a:off x="1371600" y="2024110"/>
            <a:ext cx="4443984" cy="3473628"/>
          </a:xfrm>
        </p:spPr>
        <p:txBody>
          <a:bodyPr>
            <a:normAutofit fontScale="92500" lnSpcReduction="20000"/>
          </a:bodyPr>
          <a:lstStyle/>
          <a:p>
            <a:r>
              <a:rPr lang="de-DE" sz="1400" dirty="0"/>
              <a:t>2 Zwiebeln</a:t>
            </a:r>
          </a:p>
          <a:p>
            <a:r>
              <a:rPr lang="de-DE" sz="1400" dirty="0"/>
              <a:t>1 Knoblauchzehe</a:t>
            </a:r>
          </a:p>
          <a:p>
            <a:r>
              <a:rPr lang="de-DE" sz="1400" dirty="0"/>
              <a:t>1kg kleine Kartoffeln (Drillinge)</a:t>
            </a:r>
          </a:p>
          <a:p>
            <a:r>
              <a:rPr lang="de-DE" sz="1400" dirty="0"/>
              <a:t>4 Paprika</a:t>
            </a:r>
          </a:p>
          <a:p>
            <a:r>
              <a:rPr lang="de-DE" sz="1400" dirty="0"/>
              <a:t>2 Zucchini</a:t>
            </a:r>
          </a:p>
          <a:p>
            <a:r>
              <a:rPr lang="de-DE" sz="1400" dirty="0"/>
              <a:t>250g </a:t>
            </a:r>
            <a:r>
              <a:rPr lang="de-DE" sz="1400" dirty="0" err="1"/>
              <a:t>Cherrytomaten</a:t>
            </a:r>
            <a:endParaRPr lang="de-DE" sz="1400" dirty="0"/>
          </a:p>
          <a:p>
            <a:r>
              <a:rPr lang="de-DE" sz="1400" dirty="0"/>
              <a:t>3EL Olivenöl</a:t>
            </a:r>
          </a:p>
          <a:p>
            <a:r>
              <a:rPr lang="de-DE" sz="1400" dirty="0"/>
              <a:t>4 Zweige Rosmarin </a:t>
            </a:r>
          </a:p>
          <a:p>
            <a:r>
              <a:rPr lang="de-DE" sz="1400" dirty="0"/>
              <a:t>200g Feta </a:t>
            </a:r>
          </a:p>
          <a:p>
            <a:r>
              <a:rPr lang="de-DE" sz="1400" dirty="0"/>
              <a:t>Salz und Pfeffer</a:t>
            </a:r>
          </a:p>
        </p:txBody>
      </p:sp>
      <p:sp>
        <p:nvSpPr>
          <p:cNvPr id="5" name="Textplatzhalter 4">
            <a:extLst>
              <a:ext uri="{FF2B5EF4-FFF2-40B4-BE49-F238E27FC236}">
                <a16:creationId xmlns:a16="http://schemas.microsoft.com/office/drawing/2014/main" id="{9A4E8A73-4AC7-4F0D-9465-44BDD3520C7B}"/>
              </a:ext>
            </a:extLst>
          </p:cNvPr>
          <p:cNvSpPr>
            <a:spLocks noGrp="1"/>
          </p:cNvSpPr>
          <p:nvPr>
            <p:ph type="body" sz="quarter" idx="3"/>
          </p:nvPr>
        </p:nvSpPr>
        <p:spPr>
          <a:xfrm>
            <a:off x="1371600" y="6172200"/>
            <a:ext cx="3196035" cy="439331"/>
          </a:xfrm>
        </p:spPr>
        <p:txBody>
          <a:bodyPr/>
          <a:lstStyle/>
          <a:p>
            <a:r>
              <a:rPr lang="de-DE" sz="1800" dirty="0"/>
              <a:t>3-4 Tage im Kühlschrank haltbar </a:t>
            </a:r>
          </a:p>
        </p:txBody>
      </p:sp>
      <p:sp>
        <p:nvSpPr>
          <p:cNvPr id="6" name="Inhaltsplatzhalter 5">
            <a:extLst>
              <a:ext uri="{FF2B5EF4-FFF2-40B4-BE49-F238E27FC236}">
                <a16:creationId xmlns:a16="http://schemas.microsoft.com/office/drawing/2014/main" id="{6A66F47D-334B-4289-9687-06802A5137F4}"/>
              </a:ext>
            </a:extLst>
          </p:cNvPr>
          <p:cNvSpPr>
            <a:spLocks noGrp="1"/>
          </p:cNvSpPr>
          <p:nvPr>
            <p:ph sz="quarter" idx="4"/>
          </p:nvPr>
        </p:nvSpPr>
        <p:spPr>
          <a:xfrm>
            <a:off x="5370917" y="2024110"/>
            <a:ext cx="6045766" cy="2840853"/>
          </a:xfrm>
        </p:spPr>
        <p:txBody>
          <a:bodyPr>
            <a:normAutofit fontScale="92500" lnSpcReduction="20000"/>
          </a:bodyPr>
          <a:lstStyle/>
          <a:p>
            <a:pPr marL="0" indent="0" algn="just">
              <a:buNone/>
            </a:pPr>
            <a:r>
              <a:rPr lang="de-DE" dirty="0"/>
              <a:t>Ofen auf 200 C</a:t>
            </a:r>
            <a:r>
              <a:rPr lang="de-DE" dirty="0">
                <a:sym typeface="Symbol" panose="05050102010706020507" pitchFamily="18" charset="2"/>
              </a:rPr>
              <a:t> </a:t>
            </a:r>
            <a:r>
              <a:rPr lang="de-DE" dirty="0"/>
              <a:t>Umluft vorheizen und ein Blech mit Backpapier belegen. Zwiebeln und Knoblauch schälen. Die Zwiebeln halbieren und in Scheiben schneiden. Den Knoblauch ebenfalls in Scheiben schneiden. Kartoffeln bei Bedarf halbieren.</a:t>
            </a:r>
          </a:p>
          <a:p>
            <a:pPr marL="0" indent="0" algn="just">
              <a:buNone/>
            </a:pPr>
            <a:r>
              <a:rPr lang="de-DE" dirty="0"/>
              <a:t>Gemüse waschen. Paprika entkernen und in Streifen schneiden. Zucchini in Scheiben schneiden.</a:t>
            </a:r>
          </a:p>
          <a:p>
            <a:pPr marL="0" indent="0" algn="just">
              <a:buNone/>
            </a:pPr>
            <a:r>
              <a:rPr lang="de-DE" dirty="0"/>
              <a:t>Das geschnittene Gemüse zusammen mit Cherry-tomaten, Öl, Rosmarin, Salz und Pfeffer auf dem Backblech vermischen. Feta darüber zerkrümeln und ca. 30 bis 35 Minuten backen.</a:t>
            </a:r>
          </a:p>
        </p:txBody>
      </p:sp>
      <p:sp>
        <p:nvSpPr>
          <p:cNvPr id="7" name="Foliennummernplatzhalter 6">
            <a:extLst>
              <a:ext uri="{FF2B5EF4-FFF2-40B4-BE49-F238E27FC236}">
                <a16:creationId xmlns:a16="http://schemas.microsoft.com/office/drawing/2014/main" id="{87DE0CC7-3F8D-455C-B09E-928BC9C76CF2}"/>
              </a:ext>
            </a:extLst>
          </p:cNvPr>
          <p:cNvSpPr>
            <a:spLocks noGrp="1"/>
          </p:cNvSpPr>
          <p:nvPr>
            <p:ph type="sldNum" sz="quarter" idx="12"/>
          </p:nvPr>
        </p:nvSpPr>
        <p:spPr/>
        <p:txBody>
          <a:bodyPr/>
          <a:lstStyle/>
          <a:p>
            <a:fld id="{69E57DC2-970A-4B3E-BB1C-7A09969E49DF}" type="slidenum">
              <a:rPr lang="en-US" smtClean="0"/>
              <a:t>33</a:t>
            </a:fld>
            <a:endParaRPr lang="en-US" dirty="0"/>
          </a:p>
        </p:txBody>
      </p:sp>
      <p:sp>
        <p:nvSpPr>
          <p:cNvPr id="8" name="Textfeld 7">
            <a:extLst>
              <a:ext uri="{FF2B5EF4-FFF2-40B4-BE49-F238E27FC236}">
                <a16:creationId xmlns:a16="http://schemas.microsoft.com/office/drawing/2014/main" id="{030B6EA7-DCA4-445F-8E9E-D24B83F86FD9}"/>
              </a:ext>
            </a:extLst>
          </p:cNvPr>
          <p:cNvSpPr txBox="1"/>
          <p:nvPr/>
        </p:nvSpPr>
        <p:spPr>
          <a:xfrm>
            <a:off x="4567635" y="5560868"/>
            <a:ext cx="7181850"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Kartoffeln beinhalten gesunde &amp; komplexe Kohlenhydrate, welche eine gleichmäßige &amp; langfristige Energieversorgung ermöglichen. Außerdem bieten sie ein langanhaltendes Sättigungsgefühl!</a:t>
            </a:r>
          </a:p>
        </p:txBody>
      </p:sp>
    </p:spTree>
    <p:extLst>
      <p:ext uri="{BB962C8B-B14F-4D97-AF65-F5344CB8AC3E}">
        <p14:creationId xmlns:p14="http://schemas.microsoft.com/office/powerpoint/2010/main" val="3538587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F0773-5335-47C5-92DF-4ECC9FD3E121}"/>
              </a:ext>
            </a:extLst>
          </p:cNvPr>
          <p:cNvSpPr>
            <a:spLocks noGrp="1"/>
          </p:cNvSpPr>
          <p:nvPr>
            <p:ph type="title"/>
          </p:nvPr>
        </p:nvSpPr>
        <p:spPr>
          <a:xfrm>
            <a:off x="1371600" y="685800"/>
            <a:ext cx="9601200" cy="761260"/>
          </a:xfrm>
        </p:spPr>
        <p:txBody>
          <a:bodyPr>
            <a:normAutofit fontScale="90000"/>
          </a:bodyPr>
          <a:lstStyle/>
          <a:p>
            <a:r>
              <a:rPr lang="de-DE" b="0" i="0" dirty="0">
                <a:solidFill>
                  <a:schemeClr val="tx1"/>
                </a:solidFill>
                <a:effectLst/>
              </a:rPr>
              <a:t>Tomaten-Zucchini-Rührei</a:t>
            </a:r>
            <a:br>
              <a:rPr lang="de-DE" b="0" i="0" dirty="0">
                <a:solidFill>
                  <a:srgbClr val="333333"/>
                </a:solidFill>
                <a:effectLst/>
                <a:latin typeface="NDRSansCondBlack"/>
              </a:rPr>
            </a:br>
            <a:endParaRPr lang="de-DE" dirty="0"/>
          </a:p>
        </p:txBody>
      </p:sp>
      <p:sp>
        <p:nvSpPr>
          <p:cNvPr id="3" name="Textplatzhalter 2">
            <a:extLst>
              <a:ext uri="{FF2B5EF4-FFF2-40B4-BE49-F238E27FC236}">
                <a16:creationId xmlns:a16="http://schemas.microsoft.com/office/drawing/2014/main" id="{ACDF7B47-A098-4C3D-B30E-9D72D24A7337}"/>
              </a:ext>
            </a:extLst>
          </p:cNvPr>
          <p:cNvSpPr>
            <a:spLocks noGrp="1"/>
          </p:cNvSpPr>
          <p:nvPr>
            <p:ph type="body" idx="1"/>
          </p:nvPr>
        </p:nvSpPr>
        <p:spPr>
          <a:xfrm>
            <a:off x="1291700" y="1394458"/>
            <a:ext cx="5668393" cy="386065"/>
          </a:xfrm>
        </p:spPr>
        <p:txBody>
          <a:bodyPr/>
          <a:lstStyle/>
          <a:p>
            <a:r>
              <a:rPr lang="de-DE" sz="1800" dirty="0">
                <a:highlight>
                  <a:srgbClr val="C0C0C0"/>
                </a:highlight>
              </a:rPr>
              <a:t>Vorbereitung: 5 min; Zubereitung: 10 min; Portionen: 1</a:t>
            </a:r>
          </a:p>
        </p:txBody>
      </p:sp>
      <p:sp>
        <p:nvSpPr>
          <p:cNvPr id="4" name="Inhaltsplatzhalter 3">
            <a:extLst>
              <a:ext uri="{FF2B5EF4-FFF2-40B4-BE49-F238E27FC236}">
                <a16:creationId xmlns:a16="http://schemas.microsoft.com/office/drawing/2014/main" id="{080B6CB4-C78C-473B-878C-70C443C86740}"/>
              </a:ext>
            </a:extLst>
          </p:cNvPr>
          <p:cNvSpPr>
            <a:spLocks noGrp="1"/>
          </p:cNvSpPr>
          <p:nvPr>
            <p:ph sz="half" idx="2"/>
          </p:nvPr>
        </p:nvSpPr>
        <p:spPr>
          <a:xfrm>
            <a:off x="1371600" y="1969676"/>
            <a:ext cx="3571461" cy="3526536"/>
          </a:xfrm>
        </p:spPr>
        <p:txBody>
          <a:bodyPr>
            <a:normAutofit/>
          </a:bodyPr>
          <a:lstStyle/>
          <a:p>
            <a:pPr algn="l">
              <a:buFont typeface="Arial" panose="020B0604020202020204" pitchFamily="34" charset="0"/>
              <a:buChar char="•"/>
            </a:pPr>
            <a:r>
              <a:rPr lang="de-DE" sz="1600" b="0" i="0" dirty="0">
                <a:solidFill>
                  <a:schemeClr val="tx1"/>
                </a:solidFill>
                <a:effectLst/>
                <a:latin typeface="+mj-lt"/>
              </a:rPr>
              <a:t>1 Tomate</a:t>
            </a:r>
          </a:p>
          <a:p>
            <a:pPr algn="l">
              <a:buFont typeface="Arial" panose="020B0604020202020204" pitchFamily="34" charset="0"/>
              <a:buChar char="•"/>
            </a:pPr>
            <a:r>
              <a:rPr lang="de-DE" sz="1600" b="0" i="0" dirty="0">
                <a:solidFill>
                  <a:schemeClr val="tx1"/>
                </a:solidFill>
                <a:effectLst/>
                <a:latin typeface="+mj-lt"/>
              </a:rPr>
              <a:t>1 </a:t>
            </a:r>
            <a:r>
              <a:rPr lang="de-DE" sz="1600" dirty="0">
                <a:solidFill>
                  <a:schemeClr val="tx1"/>
                </a:solidFill>
                <a:latin typeface="+mj-lt"/>
              </a:rPr>
              <a:t>Frühlingszwiebel</a:t>
            </a:r>
            <a:endParaRPr lang="de-DE" sz="1600" b="0" i="0" dirty="0">
              <a:solidFill>
                <a:schemeClr val="tx1"/>
              </a:solidFill>
              <a:effectLst/>
              <a:latin typeface="+mj-lt"/>
            </a:endParaRPr>
          </a:p>
          <a:p>
            <a:pPr algn="l">
              <a:buFont typeface="Arial" panose="020B0604020202020204" pitchFamily="34" charset="0"/>
              <a:buChar char="•"/>
            </a:pPr>
            <a:r>
              <a:rPr lang="de-DE" sz="1600" b="0" i="0" dirty="0">
                <a:solidFill>
                  <a:schemeClr val="tx1"/>
                </a:solidFill>
                <a:effectLst/>
                <a:latin typeface="+mj-lt"/>
              </a:rPr>
              <a:t>1 kleine </a:t>
            </a:r>
            <a:r>
              <a:rPr lang="de-DE" sz="1600" dirty="0">
                <a:solidFill>
                  <a:schemeClr val="tx1"/>
                </a:solidFill>
                <a:latin typeface="+mj-lt"/>
              </a:rPr>
              <a:t>Zucchini</a:t>
            </a:r>
            <a:endParaRPr lang="de-DE" sz="1600" b="0" i="0" dirty="0">
              <a:solidFill>
                <a:schemeClr val="tx1"/>
              </a:solidFill>
              <a:effectLst/>
              <a:latin typeface="+mj-lt"/>
            </a:endParaRPr>
          </a:p>
          <a:p>
            <a:pPr algn="l">
              <a:buFont typeface="Arial" panose="020B0604020202020204" pitchFamily="34" charset="0"/>
              <a:buChar char="•"/>
            </a:pPr>
            <a:r>
              <a:rPr lang="de-DE" sz="1600" b="0" i="0" dirty="0">
                <a:solidFill>
                  <a:schemeClr val="tx1"/>
                </a:solidFill>
                <a:effectLst/>
                <a:latin typeface="+mj-lt"/>
              </a:rPr>
              <a:t>1EL </a:t>
            </a:r>
            <a:r>
              <a:rPr lang="de-DE" sz="1600" dirty="0">
                <a:solidFill>
                  <a:schemeClr val="tx1"/>
                </a:solidFill>
                <a:latin typeface="+mj-lt"/>
              </a:rPr>
              <a:t>Olivenöl</a:t>
            </a:r>
            <a:endParaRPr lang="de-DE" sz="1600" b="0" i="0" dirty="0">
              <a:solidFill>
                <a:schemeClr val="tx1"/>
              </a:solidFill>
              <a:effectLst/>
              <a:latin typeface="+mj-lt"/>
            </a:endParaRPr>
          </a:p>
          <a:p>
            <a:pPr algn="l">
              <a:buFont typeface="Arial" panose="020B0604020202020204" pitchFamily="34" charset="0"/>
              <a:buChar char="•"/>
            </a:pPr>
            <a:r>
              <a:rPr lang="de-DE" sz="1600" b="0" i="0" dirty="0">
                <a:solidFill>
                  <a:schemeClr val="tx1"/>
                </a:solidFill>
                <a:effectLst/>
                <a:latin typeface="+mj-lt"/>
              </a:rPr>
              <a:t>2 Eier</a:t>
            </a:r>
          </a:p>
          <a:p>
            <a:pPr algn="l">
              <a:buFont typeface="Arial" panose="020B0604020202020204" pitchFamily="34" charset="0"/>
              <a:buChar char="•"/>
            </a:pPr>
            <a:r>
              <a:rPr lang="de-DE" sz="1600" b="0" i="0" dirty="0">
                <a:solidFill>
                  <a:schemeClr val="tx1"/>
                </a:solidFill>
                <a:effectLst/>
                <a:latin typeface="+mj-lt"/>
              </a:rPr>
              <a:t>Salz</a:t>
            </a:r>
          </a:p>
          <a:p>
            <a:pPr algn="l">
              <a:buFont typeface="Arial" panose="020B0604020202020204" pitchFamily="34" charset="0"/>
              <a:buChar char="•"/>
            </a:pPr>
            <a:r>
              <a:rPr lang="de-DE" sz="1600" b="0" i="0" dirty="0">
                <a:solidFill>
                  <a:schemeClr val="tx1"/>
                </a:solidFill>
                <a:effectLst/>
                <a:latin typeface="+mj-lt"/>
              </a:rPr>
              <a:t>Pfeffer</a:t>
            </a:r>
          </a:p>
          <a:p>
            <a:pPr algn="l">
              <a:buFont typeface="Arial" panose="020B0604020202020204" pitchFamily="34" charset="0"/>
              <a:buChar char="•"/>
            </a:pPr>
            <a:r>
              <a:rPr lang="de-DE" sz="1600" b="0" i="0" dirty="0">
                <a:solidFill>
                  <a:schemeClr val="tx1"/>
                </a:solidFill>
                <a:effectLst/>
                <a:latin typeface="+mj-lt"/>
              </a:rPr>
              <a:t>nach Belieben: Kräuter</a:t>
            </a:r>
          </a:p>
        </p:txBody>
      </p:sp>
      <p:sp>
        <p:nvSpPr>
          <p:cNvPr id="5" name="Textplatzhalter 4">
            <a:extLst>
              <a:ext uri="{FF2B5EF4-FFF2-40B4-BE49-F238E27FC236}">
                <a16:creationId xmlns:a16="http://schemas.microsoft.com/office/drawing/2014/main" id="{AE6F9C6A-361C-4E8C-AD76-5E94C7315E7E}"/>
              </a:ext>
            </a:extLst>
          </p:cNvPr>
          <p:cNvSpPr>
            <a:spLocks noGrp="1"/>
          </p:cNvSpPr>
          <p:nvPr>
            <p:ph type="body" sz="quarter" idx="3"/>
          </p:nvPr>
        </p:nvSpPr>
        <p:spPr>
          <a:xfrm>
            <a:off x="1438109" y="5979167"/>
            <a:ext cx="3125013" cy="386066"/>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9E12D415-B48D-4D41-AA79-BF2374636192}"/>
              </a:ext>
            </a:extLst>
          </p:cNvPr>
          <p:cNvSpPr>
            <a:spLocks noGrp="1"/>
          </p:cNvSpPr>
          <p:nvPr>
            <p:ph sz="quarter" idx="4"/>
          </p:nvPr>
        </p:nvSpPr>
        <p:spPr>
          <a:xfrm>
            <a:off x="5557347" y="1969676"/>
            <a:ext cx="5115415" cy="3816762"/>
          </a:xfrm>
        </p:spPr>
        <p:txBody>
          <a:bodyPr>
            <a:normAutofit/>
          </a:bodyPr>
          <a:lstStyle/>
          <a:p>
            <a:pPr marL="0" indent="0" algn="just">
              <a:buNone/>
            </a:pPr>
            <a:r>
              <a:rPr lang="de-DE" b="0" i="0" dirty="0">
                <a:solidFill>
                  <a:schemeClr val="tx1"/>
                </a:solidFill>
                <a:effectLst/>
                <a:latin typeface="+mj-lt"/>
              </a:rPr>
              <a:t>Das Gemüse waschen, putzen und klein schneiden. </a:t>
            </a:r>
          </a:p>
          <a:p>
            <a:pPr marL="0" indent="0" algn="just">
              <a:buNone/>
            </a:pPr>
            <a:r>
              <a:rPr lang="de-DE" dirty="0">
                <a:solidFill>
                  <a:schemeClr val="tx1"/>
                </a:solidFill>
                <a:latin typeface="+mj-lt"/>
              </a:rPr>
              <a:t>Das Gemüse i</a:t>
            </a:r>
            <a:r>
              <a:rPr lang="de-DE" b="0" i="0" dirty="0">
                <a:solidFill>
                  <a:schemeClr val="tx1"/>
                </a:solidFill>
                <a:effectLst/>
                <a:latin typeface="+mj-lt"/>
              </a:rPr>
              <a:t>n einer Pfanne mit dem Öl ca. </a:t>
            </a:r>
            <a:r>
              <a:rPr lang="de-DE" dirty="0">
                <a:solidFill>
                  <a:schemeClr val="tx1"/>
                </a:solidFill>
                <a:latin typeface="+mj-lt"/>
              </a:rPr>
              <a:t>zwei bis drei</a:t>
            </a:r>
            <a:r>
              <a:rPr lang="de-DE" b="0" i="0" dirty="0">
                <a:solidFill>
                  <a:schemeClr val="tx1"/>
                </a:solidFill>
                <a:effectLst/>
                <a:latin typeface="+mj-lt"/>
              </a:rPr>
              <a:t> Minuten andünsten.</a:t>
            </a:r>
          </a:p>
          <a:p>
            <a:pPr marL="0" indent="0" algn="just">
              <a:buNone/>
            </a:pPr>
            <a:r>
              <a:rPr lang="de-DE" b="0" i="0" dirty="0">
                <a:solidFill>
                  <a:schemeClr val="tx1"/>
                </a:solidFill>
                <a:effectLst/>
                <a:latin typeface="+mj-lt"/>
              </a:rPr>
              <a:t>Die Eier in eine Schüssel aufschlagen und mit Salz, Pfeffer und Kräutern gut verquirlen.</a:t>
            </a:r>
            <a:br>
              <a:rPr lang="de-DE" dirty="0">
                <a:solidFill>
                  <a:schemeClr val="tx1"/>
                </a:solidFill>
                <a:latin typeface="+mj-lt"/>
              </a:rPr>
            </a:br>
            <a:br>
              <a:rPr lang="de-DE" dirty="0">
                <a:solidFill>
                  <a:schemeClr val="tx1"/>
                </a:solidFill>
                <a:latin typeface="+mj-lt"/>
              </a:rPr>
            </a:br>
            <a:r>
              <a:rPr lang="de-DE" b="0" i="0" dirty="0">
                <a:solidFill>
                  <a:schemeClr val="tx1"/>
                </a:solidFill>
                <a:effectLst/>
                <a:latin typeface="+mj-lt"/>
              </a:rPr>
              <a:t>Die Eiermasse über das Gemüse in der Pfanne gießen und mit geschlossenem Deckel ca. fünf Minuten stocken lassen.</a:t>
            </a:r>
            <a:br>
              <a:rPr lang="de-DE" dirty="0"/>
            </a:br>
            <a:endParaRPr lang="de-DE" dirty="0"/>
          </a:p>
        </p:txBody>
      </p:sp>
      <p:sp>
        <p:nvSpPr>
          <p:cNvPr id="7" name="Foliennummernplatzhalter 6">
            <a:extLst>
              <a:ext uri="{FF2B5EF4-FFF2-40B4-BE49-F238E27FC236}">
                <a16:creationId xmlns:a16="http://schemas.microsoft.com/office/drawing/2014/main" id="{1A600FD7-D4EE-4DE7-96DE-AE48AD5C9183}"/>
              </a:ext>
            </a:extLst>
          </p:cNvPr>
          <p:cNvSpPr>
            <a:spLocks noGrp="1"/>
          </p:cNvSpPr>
          <p:nvPr>
            <p:ph type="sldNum" sz="quarter" idx="12"/>
          </p:nvPr>
        </p:nvSpPr>
        <p:spPr/>
        <p:txBody>
          <a:bodyPr/>
          <a:lstStyle/>
          <a:p>
            <a:fld id="{69E57DC2-970A-4B3E-BB1C-7A09969E49DF}" type="slidenum">
              <a:rPr lang="en-US" smtClean="0"/>
              <a:t>34</a:t>
            </a:fld>
            <a:endParaRPr lang="en-US" dirty="0"/>
          </a:p>
        </p:txBody>
      </p:sp>
      <p:pic>
        <p:nvPicPr>
          <p:cNvPr id="8" name="rührei">
            <a:hlinkClick r:id="" action="ppaction://media"/>
            <a:extLst>
              <a:ext uri="{FF2B5EF4-FFF2-40B4-BE49-F238E27FC236}">
                <a16:creationId xmlns:a16="http://schemas.microsoft.com/office/drawing/2014/main" id="{4C043939-1108-4DE8-B64A-8A6CC7E5A7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7225" y="685800"/>
            <a:ext cx="853440" cy="853440"/>
          </a:xfrm>
          <a:prstGeom prst="rect">
            <a:avLst/>
          </a:prstGeom>
        </p:spPr>
      </p:pic>
    </p:spTree>
    <p:extLst>
      <p:ext uri="{BB962C8B-B14F-4D97-AF65-F5344CB8AC3E}">
        <p14:creationId xmlns:p14="http://schemas.microsoft.com/office/powerpoint/2010/main" val="34935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F0773-5335-47C5-92DF-4ECC9FD3E121}"/>
              </a:ext>
            </a:extLst>
          </p:cNvPr>
          <p:cNvSpPr>
            <a:spLocks noGrp="1"/>
          </p:cNvSpPr>
          <p:nvPr>
            <p:ph type="title"/>
          </p:nvPr>
        </p:nvSpPr>
        <p:spPr>
          <a:xfrm>
            <a:off x="1371600" y="685800"/>
            <a:ext cx="9601200" cy="761260"/>
          </a:xfrm>
        </p:spPr>
        <p:txBody>
          <a:bodyPr>
            <a:normAutofit/>
          </a:bodyPr>
          <a:lstStyle/>
          <a:p>
            <a:r>
              <a:rPr lang="de-DE" dirty="0"/>
              <a:t>Bulgur mit Zitrone und Minze</a:t>
            </a:r>
          </a:p>
        </p:txBody>
      </p:sp>
      <p:sp>
        <p:nvSpPr>
          <p:cNvPr id="3" name="Textplatzhalter 2">
            <a:extLst>
              <a:ext uri="{FF2B5EF4-FFF2-40B4-BE49-F238E27FC236}">
                <a16:creationId xmlns:a16="http://schemas.microsoft.com/office/drawing/2014/main" id="{ACDF7B47-A098-4C3D-B30E-9D72D24A7337}"/>
              </a:ext>
            </a:extLst>
          </p:cNvPr>
          <p:cNvSpPr>
            <a:spLocks noGrp="1"/>
          </p:cNvSpPr>
          <p:nvPr>
            <p:ph type="body" idx="1"/>
          </p:nvPr>
        </p:nvSpPr>
        <p:spPr>
          <a:xfrm>
            <a:off x="1291700" y="1394458"/>
            <a:ext cx="5668393" cy="386065"/>
          </a:xfrm>
        </p:spPr>
        <p:txBody>
          <a:bodyPr/>
          <a:lstStyle/>
          <a:p>
            <a:r>
              <a:rPr lang="de-DE" sz="1800" dirty="0">
                <a:highlight>
                  <a:srgbClr val="C0C0C0"/>
                </a:highlight>
              </a:rPr>
              <a:t>Vorbereitung: 15 min; Zubereitung: 20 min; Portionen: 4</a:t>
            </a:r>
          </a:p>
        </p:txBody>
      </p:sp>
      <p:sp>
        <p:nvSpPr>
          <p:cNvPr id="4" name="Inhaltsplatzhalter 3">
            <a:extLst>
              <a:ext uri="{FF2B5EF4-FFF2-40B4-BE49-F238E27FC236}">
                <a16:creationId xmlns:a16="http://schemas.microsoft.com/office/drawing/2014/main" id="{080B6CB4-C78C-473B-878C-70C443C86740}"/>
              </a:ext>
            </a:extLst>
          </p:cNvPr>
          <p:cNvSpPr>
            <a:spLocks noGrp="1"/>
          </p:cNvSpPr>
          <p:nvPr>
            <p:ph sz="half" idx="2"/>
          </p:nvPr>
        </p:nvSpPr>
        <p:spPr>
          <a:xfrm>
            <a:off x="1371600" y="1969676"/>
            <a:ext cx="4443984" cy="3526536"/>
          </a:xfrm>
        </p:spPr>
        <p:txBody>
          <a:bodyPr>
            <a:normAutofit fontScale="92500" lnSpcReduction="10000"/>
          </a:bodyPr>
          <a:lstStyle/>
          <a:p>
            <a:r>
              <a:rPr lang="de-DE" sz="1400" dirty="0"/>
              <a:t>200g Bulgur</a:t>
            </a:r>
          </a:p>
          <a:p>
            <a:r>
              <a:rPr lang="de-DE" sz="1400" dirty="0"/>
              <a:t>500ml Gemüsebrühe</a:t>
            </a:r>
          </a:p>
          <a:p>
            <a:r>
              <a:rPr lang="de-DE" sz="1400" dirty="0"/>
              <a:t>1 Gurke</a:t>
            </a:r>
          </a:p>
          <a:p>
            <a:r>
              <a:rPr lang="de-DE" sz="1400" dirty="0"/>
              <a:t>500g Tomaten </a:t>
            </a:r>
          </a:p>
          <a:p>
            <a:r>
              <a:rPr lang="de-DE" sz="1400" dirty="0"/>
              <a:t>2 Bund Petersilie</a:t>
            </a:r>
          </a:p>
          <a:p>
            <a:r>
              <a:rPr lang="de-DE" sz="1400" dirty="0"/>
              <a:t>1 Handvoll Minze</a:t>
            </a:r>
          </a:p>
          <a:p>
            <a:r>
              <a:rPr lang="de-DE" sz="1400" dirty="0"/>
              <a:t>1 kleine rote Zwiebel</a:t>
            </a:r>
          </a:p>
          <a:p>
            <a:r>
              <a:rPr lang="de-DE" sz="1400" dirty="0"/>
              <a:t>80ml Olivenöl</a:t>
            </a:r>
          </a:p>
          <a:p>
            <a:r>
              <a:rPr lang="de-DE" sz="1400" dirty="0"/>
              <a:t>6EL Zitronensaft </a:t>
            </a:r>
          </a:p>
          <a:p>
            <a:r>
              <a:rPr lang="de-DE" sz="1400" dirty="0"/>
              <a:t>Salz </a:t>
            </a:r>
          </a:p>
        </p:txBody>
      </p:sp>
      <p:sp>
        <p:nvSpPr>
          <p:cNvPr id="5" name="Textplatzhalter 4">
            <a:extLst>
              <a:ext uri="{FF2B5EF4-FFF2-40B4-BE49-F238E27FC236}">
                <a16:creationId xmlns:a16="http://schemas.microsoft.com/office/drawing/2014/main" id="{AE6F9C6A-361C-4E8C-AD76-5E94C7315E7E}"/>
              </a:ext>
            </a:extLst>
          </p:cNvPr>
          <p:cNvSpPr>
            <a:spLocks noGrp="1"/>
          </p:cNvSpPr>
          <p:nvPr>
            <p:ph type="body" sz="quarter" idx="3"/>
          </p:nvPr>
        </p:nvSpPr>
        <p:spPr>
          <a:xfrm>
            <a:off x="1438109" y="5979167"/>
            <a:ext cx="3125013" cy="386066"/>
          </a:xfrm>
        </p:spPr>
        <p:txBody>
          <a:bodyPr/>
          <a:lstStyle/>
          <a:p>
            <a:r>
              <a:rPr lang="de-DE" sz="1800" dirty="0"/>
              <a:t>3-4 Tage im Kühlschrank haltbar </a:t>
            </a:r>
          </a:p>
        </p:txBody>
      </p:sp>
      <p:sp>
        <p:nvSpPr>
          <p:cNvPr id="6" name="Inhaltsplatzhalter 5">
            <a:extLst>
              <a:ext uri="{FF2B5EF4-FFF2-40B4-BE49-F238E27FC236}">
                <a16:creationId xmlns:a16="http://schemas.microsoft.com/office/drawing/2014/main" id="{9E12D415-B48D-4D41-AA79-BF2374636192}"/>
              </a:ext>
            </a:extLst>
          </p:cNvPr>
          <p:cNvSpPr>
            <a:spLocks noGrp="1"/>
          </p:cNvSpPr>
          <p:nvPr>
            <p:ph sz="quarter" idx="4"/>
          </p:nvPr>
        </p:nvSpPr>
        <p:spPr>
          <a:xfrm>
            <a:off x="5557348" y="1894400"/>
            <a:ext cx="6338730" cy="3420550"/>
          </a:xfrm>
        </p:spPr>
        <p:txBody>
          <a:bodyPr>
            <a:normAutofit fontScale="92500" lnSpcReduction="10000"/>
          </a:bodyPr>
          <a:lstStyle/>
          <a:p>
            <a:pPr marL="0" indent="0" algn="just">
              <a:buNone/>
            </a:pPr>
            <a:r>
              <a:rPr lang="de-DE" dirty="0"/>
              <a:t>Bulgur in einen Topf geben und unter ständigem Rühren zwei Minuten anrösten. </a:t>
            </a:r>
          </a:p>
          <a:p>
            <a:pPr marL="0" indent="0" algn="just">
              <a:buNone/>
            </a:pPr>
            <a:r>
              <a:rPr lang="de-DE" dirty="0"/>
              <a:t>Mit heißer Brühe ablöschen, aufkochen und mit Deckel 15 bis 20 Minuten bei kleiner Hitze köcheln lassen.</a:t>
            </a:r>
          </a:p>
          <a:p>
            <a:pPr marL="0" indent="0" algn="just">
              <a:buNone/>
            </a:pPr>
            <a:r>
              <a:rPr lang="de-DE" dirty="0"/>
              <a:t>Währenddessen Gurke und Tomaten in kleine Stücke schneiden. Petersilie und Minze fein hacken. Zwiebeln schälen und fein hacken.</a:t>
            </a:r>
          </a:p>
          <a:p>
            <a:pPr marL="0" indent="0" algn="just">
              <a:buNone/>
            </a:pPr>
            <a:br>
              <a:rPr lang="de-DE" dirty="0"/>
            </a:br>
            <a:r>
              <a:rPr lang="de-DE" dirty="0"/>
              <a:t>Den abgekühlten Bulgur in einer großen Schüssel mit allen anderen Zutaten vermischen. Salzen und nach Geschmack mit mehr Zitronensaft abschmecken. </a:t>
            </a:r>
          </a:p>
        </p:txBody>
      </p:sp>
      <p:sp>
        <p:nvSpPr>
          <p:cNvPr id="7" name="Foliennummernplatzhalter 6">
            <a:extLst>
              <a:ext uri="{FF2B5EF4-FFF2-40B4-BE49-F238E27FC236}">
                <a16:creationId xmlns:a16="http://schemas.microsoft.com/office/drawing/2014/main" id="{1A600FD7-D4EE-4DE7-96DE-AE48AD5C9183}"/>
              </a:ext>
            </a:extLst>
          </p:cNvPr>
          <p:cNvSpPr>
            <a:spLocks noGrp="1"/>
          </p:cNvSpPr>
          <p:nvPr>
            <p:ph type="sldNum" sz="quarter" idx="12"/>
          </p:nvPr>
        </p:nvSpPr>
        <p:spPr/>
        <p:txBody>
          <a:bodyPr/>
          <a:lstStyle/>
          <a:p>
            <a:fld id="{69E57DC2-970A-4B3E-BB1C-7A09969E49DF}" type="slidenum">
              <a:rPr lang="en-US" smtClean="0"/>
              <a:t>35</a:t>
            </a:fld>
            <a:endParaRPr lang="en-US" dirty="0"/>
          </a:p>
        </p:txBody>
      </p:sp>
    </p:spTree>
    <p:extLst>
      <p:ext uri="{BB962C8B-B14F-4D97-AF65-F5344CB8AC3E}">
        <p14:creationId xmlns:p14="http://schemas.microsoft.com/office/powerpoint/2010/main" val="107174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F0773-5335-47C5-92DF-4ECC9FD3E121}"/>
              </a:ext>
            </a:extLst>
          </p:cNvPr>
          <p:cNvSpPr>
            <a:spLocks noGrp="1"/>
          </p:cNvSpPr>
          <p:nvPr>
            <p:ph type="title"/>
          </p:nvPr>
        </p:nvSpPr>
        <p:spPr>
          <a:xfrm>
            <a:off x="1371600" y="685800"/>
            <a:ext cx="9601200" cy="761260"/>
          </a:xfrm>
        </p:spPr>
        <p:txBody>
          <a:bodyPr>
            <a:normAutofit/>
          </a:bodyPr>
          <a:lstStyle/>
          <a:p>
            <a:r>
              <a:rPr lang="de-DE" dirty="0"/>
              <a:t>Apfel-Quinoa-Mandel-Bowl</a:t>
            </a:r>
          </a:p>
        </p:txBody>
      </p:sp>
      <p:sp>
        <p:nvSpPr>
          <p:cNvPr id="3" name="Textplatzhalter 2">
            <a:extLst>
              <a:ext uri="{FF2B5EF4-FFF2-40B4-BE49-F238E27FC236}">
                <a16:creationId xmlns:a16="http://schemas.microsoft.com/office/drawing/2014/main" id="{ACDF7B47-A098-4C3D-B30E-9D72D24A7337}"/>
              </a:ext>
            </a:extLst>
          </p:cNvPr>
          <p:cNvSpPr>
            <a:spLocks noGrp="1"/>
          </p:cNvSpPr>
          <p:nvPr>
            <p:ph type="body" idx="1"/>
          </p:nvPr>
        </p:nvSpPr>
        <p:spPr>
          <a:xfrm>
            <a:off x="1291700" y="1394458"/>
            <a:ext cx="5668393" cy="386065"/>
          </a:xfrm>
        </p:spPr>
        <p:txBody>
          <a:bodyPr/>
          <a:lstStyle/>
          <a:p>
            <a:r>
              <a:rPr lang="de-DE" sz="1800" dirty="0">
                <a:highlight>
                  <a:srgbClr val="C0C0C0"/>
                </a:highlight>
              </a:rPr>
              <a:t>Vorbereitung: 40 min; Zubereitung: 10 min; Portionen: 4</a:t>
            </a:r>
          </a:p>
        </p:txBody>
      </p:sp>
      <p:sp>
        <p:nvSpPr>
          <p:cNvPr id="4" name="Inhaltsplatzhalter 3">
            <a:extLst>
              <a:ext uri="{FF2B5EF4-FFF2-40B4-BE49-F238E27FC236}">
                <a16:creationId xmlns:a16="http://schemas.microsoft.com/office/drawing/2014/main" id="{080B6CB4-C78C-473B-878C-70C443C86740}"/>
              </a:ext>
            </a:extLst>
          </p:cNvPr>
          <p:cNvSpPr>
            <a:spLocks noGrp="1"/>
          </p:cNvSpPr>
          <p:nvPr>
            <p:ph sz="half" idx="2"/>
          </p:nvPr>
        </p:nvSpPr>
        <p:spPr>
          <a:xfrm>
            <a:off x="1371600" y="1969676"/>
            <a:ext cx="4443984" cy="3526536"/>
          </a:xfrm>
        </p:spPr>
        <p:txBody>
          <a:bodyPr>
            <a:normAutofit fontScale="85000" lnSpcReduction="20000"/>
          </a:bodyPr>
          <a:lstStyle/>
          <a:p>
            <a:pPr algn="l">
              <a:buFont typeface="Wingdings" pitchFamily="2" charset="2"/>
              <a:buChar char="§"/>
            </a:pPr>
            <a:r>
              <a:rPr lang="de-DE" sz="1900" b="0" i="0" dirty="0">
                <a:solidFill>
                  <a:schemeClr val="tx1"/>
                </a:solidFill>
                <a:effectLst/>
                <a:latin typeface="+mj-lt"/>
              </a:rPr>
              <a:t>160g Rosinen oder andere Trockenfrüchte</a:t>
            </a:r>
          </a:p>
          <a:p>
            <a:pPr algn="l">
              <a:buFont typeface="Wingdings" pitchFamily="2" charset="2"/>
              <a:buChar char="§"/>
            </a:pPr>
            <a:r>
              <a:rPr lang="de-DE" sz="1900" b="0" i="0" dirty="0">
                <a:solidFill>
                  <a:schemeClr val="tx1"/>
                </a:solidFill>
                <a:effectLst/>
                <a:latin typeface="+mj-lt"/>
              </a:rPr>
              <a:t>200g </a:t>
            </a:r>
            <a:r>
              <a:rPr lang="de-DE" sz="1900" dirty="0">
                <a:solidFill>
                  <a:schemeClr val="tx1"/>
                </a:solidFill>
                <a:latin typeface="+mj-lt"/>
              </a:rPr>
              <a:t>Quinoa</a:t>
            </a:r>
            <a:endParaRPr lang="de-DE" sz="1900" b="0" i="0" dirty="0">
              <a:solidFill>
                <a:schemeClr val="tx1"/>
              </a:solidFill>
              <a:effectLst/>
              <a:latin typeface="+mj-lt"/>
            </a:endParaRPr>
          </a:p>
          <a:p>
            <a:pPr algn="l">
              <a:buFont typeface="Wingdings" pitchFamily="2" charset="2"/>
              <a:buChar char="§"/>
            </a:pPr>
            <a:r>
              <a:rPr lang="de-DE" sz="1900" b="0" i="0" dirty="0">
                <a:solidFill>
                  <a:schemeClr val="tx1"/>
                </a:solidFill>
                <a:effectLst/>
                <a:latin typeface="+mj-lt"/>
              </a:rPr>
              <a:t>4 stängelfrische </a:t>
            </a:r>
            <a:r>
              <a:rPr lang="de-DE" sz="1900" dirty="0">
                <a:solidFill>
                  <a:schemeClr val="tx1"/>
                </a:solidFill>
                <a:latin typeface="+mj-lt"/>
              </a:rPr>
              <a:t>Minze</a:t>
            </a:r>
            <a:endParaRPr lang="de-DE" sz="1900" b="0" i="0" dirty="0">
              <a:solidFill>
                <a:schemeClr val="tx1"/>
              </a:solidFill>
              <a:effectLst/>
              <a:latin typeface="+mj-lt"/>
            </a:endParaRPr>
          </a:p>
          <a:p>
            <a:pPr algn="l">
              <a:buFont typeface="Wingdings" pitchFamily="2" charset="2"/>
              <a:buChar char="§"/>
            </a:pPr>
            <a:r>
              <a:rPr lang="de-DE" sz="1900" b="0" i="0" dirty="0">
                <a:solidFill>
                  <a:schemeClr val="tx1"/>
                </a:solidFill>
                <a:effectLst/>
                <a:latin typeface="+mj-lt"/>
              </a:rPr>
              <a:t>4TL flüssiger Honig</a:t>
            </a:r>
          </a:p>
          <a:p>
            <a:pPr algn="l">
              <a:buFont typeface="Wingdings" pitchFamily="2" charset="2"/>
              <a:buChar char="§"/>
            </a:pPr>
            <a:r>
              <a:rPr lang="de-DE" sz="1900" b="0" i="0" dirty="0">
                <a:solidFill>
                  <a:schemeClr val="tx1"/>
                </a:solidFill>
                <a:effectLst/>
                <a:latin typeface="+mj-lt"/>
              </a:rPr>
              <a:t>6TL warmes Wasser</a:t>
            </a:r>
          </a:p>
          <a:p>
            <a:pPr algn="l">
              <a:buFont typeface="Wingdings" pitchFamily="2" charset="2"/>
              <a:buChar char="§"/>
            </a:pPr>
            <a:r>
              <a:rPr lang="de-DE" sz="1900" b="0" i="0" dirty="0">
                <a:solidFill>
                  <a:schemeClr val="tx1"/>
                </a:solidFill>
                <a:effectLst/>
                <a:latin typeface="+mj-lt"/>
              </a:rPr>
              <a:t>8EL </a:t>
            </a:r>
            <a:r>
              <a:rPr lang="de-DE" sz="1900" dirty="0">
                <a:solidFill>
                  <a:schemeClr val="tx1"/>
                </a:solidFill>
                <a:latin typeface="+mj-lt"/>
              </a:rPr>
              <a:t>Olivenöl</a:t>
            </a:r>
            <a:endParaRPr lang="de-DE" sz="1900" b="0" i="0" dirty="0">
              <a:solidFill>
                <a:schemeClr val="tx1"/>
              </a:solidFill>
              <a:effectLst/>
              <a:latin typeface="+mj-lt"/>
            </a:endParaRPr>
          </a:p>
          <a:p>
            <a:pPr>
              <a:buFont typeface="Wingdings" pitchFamily="2" charset="2"/>
              <a:buChar char="§"/>
            </a:pPr>
            <a:r>
              <a:rPr lang="de-DE" sz="1900" b="0" i="0" dirty="0">
                <a:solidFill>
                  <a:schemeClr val="tx1"/>
                </a:solidFill>
                <a:effectLst/>
                <a:latin typeface="+mj-lt"/>
              </a:rPr>
              <a:t>4 kleine säuerliche Äpfel </a:t>
            </a:r>
            <a:r>
              <a:rPr lang="de-DE" sz="1900" dirty="0">
                <a:solidFill>
                  <a:schemeClr val="tx1"/>
                </a:solidFill>
              </a:rPr>
              <a:t>(z.B. </a:t>
            </a:r>
            <a:r>
              <a:rPr lang="de-DE" sz="1900" dirty="0" err="1">
                <a:solidFill>
                  <a:schemeClr val="tx1"/>
                </a:solidFill>
              </a:rPr>
              <a:t>Elstar</a:t>
            </a:r>
            <a:r>
              <a:rPr lang="de-DE" sz="1900" dirty="0">
                <a:solidFill>
                  <a:schemeClr val="tx1"/>
                </a:solidFill>
              </a:rPr>
              <a:t> oder Cox Orange) </a:t>
            </a:r>
            <a:endParaRPr lang="de-DE" sz="1900" b="0" i="0" dirty="0">
              <a:solidFill>
                <a:schemeClr val="tx1"/>
              </a:solidFill>
              <a:effectLst/>
              <a:latin typeface="+mj-lt"/>
            </a:endParaRPr>
          </a:p>
          <a:p>
            <a:pPr algn="l">
              <a:buFont typeface="Wingdings" pitchFamily="2" charset="2"/>
              <a:buChar char="§"/>
            </a:pPr>
            <a:r>
              <a:rPr lang="de-DE" sz="1900" b="0" i="0" dirty="0">
                <a:solidFill>
                  <a:schemeClr val="tx1"/>
                </a:solidFill>
                <a:effectLst/>
                <a:latin typeface="+mj-lt"/>
              </a:rPr>
              <a:t>200g geschälte </a:t>
            </a:r>
            <a:r>
              <a:rPr lang="de-DE" sz="1900" dirty="0">
                <a:solidFill>
                  <a:schemeClr val="tx1"/>
                </a:solidFill>
                <a:latin typeface="+mj-lt"/>
              </a:rPr>
              <a:t>Mandeln</a:t>
            </a:r>
            <a:endParaRPr lang="de-DE" sz="1900" b="0" i="0" dirty="0">
              <a:solidFill>
                <a:schemeClr val="tx1"/>
              </a:solidFill>
              <a:effectLst/>
              <a:latin typeface="+mj-lt"/>
            </a:endParaRPr>
          </a:p>
          <a:p>
            <a:pPr algn="l">
              <a:buFont typeface="Wingdings" pitchFamily="2" charset="2"/>
              <a:buChar char="§"/>
            </a:pPr>
            <a:r>
              <a:rPr lang="de-DE" sz="1900" b="0" i="0" dirty="0">
                <a:solidFill>
                  <a:schemeClr val="tx1"/>
                </a:solidFill>
                <a:effectLst/>
                <a:latin typeface="+mj-lt"/>
              </a:rPr>
              <a:t>Salz</a:t>
            </a:r>
          </a:p>
          <a:p>
            <a:pPr algn="l">
              <a:buFont typeface="Wingdings" pitchFamily="2" charset="2"/>
              <a:buChar char="§"/>
            </a:pPr>
            <a:r>
              <a:rPr lang="de-DE" sz="1900" b="0" i="0" dirty="0">
                <a:solidFill>
                  <a:schemeClr val="tx1"/>
                </a:solidFill>
                <a:effectLst/>
                <a:latin typeface="+mj-lt"/>
              </a:rPr>
              <a:t>gemahlener schwarzer Pfeffer</a:t>
            </a:r>
          </a:p>
          <a:p>
            <a:endParaRPr lang="de-DE" sz="1400" dirty="0"/>
          </a:p>
        </p:txBody>
      </p:sp>
      <p:sp>
        <p:nvSpPr>
          <p:cNvPr id="5" name="Textplatzhalter 4">
            <a:extLst>
              <a:ext uri="{FF2B5EF4-FFF2-40B4-BE49-F238E27FC236}">
                <a16:creationId xmlns:a16="http://schemas.microsoft.com/office/drawing/2014/main" id="{AE6F9C6A-361C-4E8C-AD76-5E94C7315E7E}"/>
              </a:ext>
            </a:extLst>
          </p:cNvPr>
          <p:cNvSpPr>
            <a:spLocks noGrp="1"/>
          </p:cNvSpPr>
          <p:nvPr>
            <p:ph type="body" sz="quarter" idx="3"/>
          </p:nvPr>
        </p:nvSpPr>
        <p:spPr>
          <a:xfrm>
            <a:off x="1438109" y="5979167"/>
            <a:ext cx="3125013" cy="386066"/>
          </a:xfrm>
        </p:spPr>
        <p:txBody>
          <a:bodyPr/>
          <a:lstStyle/>
          <a:p>
            <a:r>
              <a:rPr lang="de-DE" sz="1800" dirty="0"/>
              <a:t>2-3 Tage im Kühlschrank haltbar </a:t>
            </a:r>
          </a:p>
        </p:txBody>
      </p:sp>
      <p:sp>
        <p:nvSpPr>
          <p:cNvPr id="6" name="Inhaltsplatzhalter 5">
            <a:extLst>
              <a:ext uri="{FF2B5EF4-FFF2-40B4-BE49-F238E27FC236}">
                <a16:creationId xmlns:a16="http://schemas.microsoft.com/office/drawing/2014/main" id="{9E12D415-B48D-4D41-AA79-BF2374636192}"/>
              </a:ext>
            </a:extLst>
          </p:cNvPr>
          <p:cNvSpPr>
            <a:spLocks noGrp="1"/>
          </p:cNvSpPr>
          <p:nvPr>
            <p:ph sz="quarter" idx="4"/>
          </p:nvPr>
        </p:nvSpPr>
        <p:spPr>
          <a:xfrm>
            <a:off x="5943600" y="1780523"/>
            <a:ext cx="5952478" cy="3353612"/>
          </a:xfrm>
        </p:spPr>
        <p:txBody>
          <a:bodyPr>
            <a:noAutofit/>
          </a:bodyPr>
          <a:lstStyle/>
          <a:p>
            <a:pPr marL="0" indent="0" algn="just">
              <a:buNone/>
            </a:pPr>
            <a:r>
              <a:rPr lang="de-DE" sz="1800" b="0" i="0" dirty="0">
                <a:solidFill>
                  <a:schemeClr val="tx1"/>
                </a:solidFill>
                <a:effectLst/>
                <a:latin typeface="+mj-lt"/>
              </a:rPr>
              <a:t>Rosinen oder Trockenfrüchte nach Belieben im lauwarmen Wasser 30 Minuten einweichen, dann schmecken sie saftiger.</a:t>
            </a:r>
          </a:p>
          <a:p>
            <a:pPr marL="0" indent="0" algn="just">
              <a:buNone/>
            </a:pPr>
            <a:r>
              <a:rPr lang="de-DE" sz="1800" b="0" i="0" dirty="0">
                <a:solidFill>
                  <a:schemeClr val="tx1"/>
                </a:solidFill>
                <a:effectLst/>
                <a:latin typeface="+mj-lt"/>
              </a:rPr>
              <a:t>Quinoa in einem Topf mit 300ml Wasser nach Packungsanweisung kochen und abkühlen lassen.</a:t>
            </a:r>
            <a:br>
              <a:rPr lang="de-DE" sz="1800" dirty="0">
                <a:solidFill>
                  <a:schemeClr val="tx1"/>
                </a:solidFill>
                <a:latin typeface="+mj-lt"/>
              </a:rPr>
            </a:br>
            <a:br>
              <a:rPr lang="de-DE" sz="1800" dirty="0">
                <a:solidFill>
                  <a:schemeClr val="tx1"/>
                </a:solidFill>
                <a:latin typeface="+mj-lt"/>
              </a:rPr>
            </a:br>
            <a:r>
              <a:rPr lang="de-DE" sz="1800" b="0" i="0" dirty="0">
                <a:solidFill>
                  <a:schemeClr val="tx1"/>
                </a:solidFill>
                <a:effectLst/>
                <a:latin typeface="+mj-lt"/>
              </a:rPr>
              <a:t>Inzwischen die Minze waschen, trockentupfen und feinhacken. Honig, Minze, warmes Wasser und Öl zu einem Dressing verquirlen.</a:t>
            </a:r>
          </a:p>
          <a:p>
            <a:pPr marL="0" indent="0" algn="just">
              <a:buNone/>
            </a:pPr>
            <a:br>
              <a:rPr lang="de-DE" sz="1800" dirty="0">
                <a:solidFill>
                  <a:schemeClr val="tx1"/>
                </a:solidFill>
                <a:latin typeface="+mj-lt"/>
              </a:rPr>
            </a:br>
            <a:r>
              <a:rPr lang="de-DE" sz="1800" b="0" i="0" dirty="0">
                <a:solidFill>
                  <a:schemeClr val="tx1"/>
                </a:solidFill>
                <a:effectLst/>
                <a:latin typeface="+mj-lt"/>
              </a:rPr>
              <a:t>Äpfel waschen, vierteln, entkernen und in schmale Spalten schneiden. Mandeln nach Belieben hacken. Alles unter die fertige </a:t>
            </a:r>
            <a:r>
              <a:rPr lang="de-DE" sz="1800" b="0" i="0" dirty="0" err="1">
                <a:solidFill>
                  <a:schemeClr val="tx1"/>
                </a:solidFill>
                <a:effectLst/>
                <a:latin typeface="+mj-lt"/>
              </a:rPr>
              <a:t>Quinoamasse</a:t>
            </a:r>
            <a:r>
              <a:rPr lang="de-DE" sz="1800" b="0" i="0" dirty="0">
                <a:solidFill>
                  <a:schemeClr val="tx1"/>
                </a:solidFill>
                <a:effectLst/>
                <a:latin typeface="+mj-lt"/>
              </a:rPr>
              <a:t> heben und in Schälchen anrichten.</a:t>
            </a:r>
            <a:endParaRPr lang="de-DE" sz="1800" dirty="0">
              <a:solidFill>
                <a:schemeClr val="tx1"/>
              </a:solidFill>
              <a:latin typeface="+mj-lt"/>
            </a:endParaRPr>
          </a:p>
        </p:txBody>
      </p:sp>
      <p:sp>
        <p:nvSpPr>
          <p:cNvPr id="7" name="Foliennummernplatzhalter 6">
            <a:extLst>
              <a:ext uri="{FF2B5EF4-FFF2-40B4-BE49-F238E27FC236}">
                <a16:creationId xmlns:a16="http://schemas.microsoft.com/office/drawing/2014/main" id="{1A600FD7-D4EE-4DE7-96DE-AE48AD5C9183}"/>
              </a:ext>
            </a:extLst>
          </p:cNvPr>
          <p:cNvSpPr>
            <a:spLocks noGrp="1"/>
          </p:cNvSpPr>
          <p:nvPr>
            <p:ph type="sldNum" sz="quarter" idx="12"/>
          </p:nvPr>
        </p:nvSpPr>
        <p:spPr/>
        <p:txBody>
          <a:bodyPr/>
          <a:lstStyle/>
          <a:p>
            <a:fld id="{69E57DC2-970A-4B3E-BB1C-7A09969E49DF}" type="slidenum">
              <a:rPr lang="en-US" smtClean="0"/>
              <a:t>36</a:t>
            </a:fld>
            <a:endParaRPr lang="en-US" dirty="0"/>
          </a:p>
        </p:txBody>
      </p:sp>
      <p:sp>
        <p:nvSpPr>
          <p:cNvPr id="8" name="Textfeld 7">
            <a:extLst>
              <a:ext uri="{FF2B5EF4-FFF2-40B4-BE49-F238E27FC236}">
                <a16:creationId xmlns:a16="http://schemas.microsoft.com/office/drawing/2014/main" id="{EA67EC4F-7E42-43AE-B923-BCB04E8B22D4}"/>
              </a:ext>
            </a:extLst>
          </p:cNvPr>
          <p:cNvSpPr txBox="1"/>
          <p:nvPr/>
        </p:nvSpPr>
        <p:spPr>
          <a:xfrm>
            <a:off x="4952353" y="5622389"/>
            <a:ext cx="6943725"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2400" dirty="0">
                <a:latin typeface="The Hand Black" panose="03070902030502020204" pitchFamily="66" charset="0"/>
              </a:rPr>
              <a:t>Quinoa sorgt unter anderem für die Zufuhr von Eisen und fördert somit die Aktivität &amp; Denkleistung!</a:t>
            </a:r>
          </a:p>
        </p:txBody>
      </p:sp>
    </p:spTree>
    <p:extLst>
      <p:ext uri="{BB962C8B-B14F-4D97-AF65-F5344CB8AC3E}">
        <p14:creationId xmlns:p14="http://schemas.microsoft.com/office/powerpoint/2010/main" val="1520017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F0773-5335-47C5-92DF-4ECC9FD3E121}"/>
              </a:ext>
            </a:extLst>
          </p:cNvPr>
          <p:cNvSpPr>
            <a:spLocks noGrp="1"/>
          </p:cNvSpPr>
          <p:nvPr>
            <p:ph type="title"/>
          </p:nvPr>
        </p:nvSpPr>
        <p:spPr>
          <a:xfrm>
            <a:off x="1371600" y="254591"/>
            <a:ext cx="9601200" cy="761260"/>
          </a:xfrm>
        </p:spPr>
        <p:txBody>
          <a:bodyPr>
            <a:normAutofit/>
          </a:bodyPr>
          <a:lstStyle/>
          <a:p>
            <a:pPr algn="l"/>
            <a:r>
              <a:rPr lang="de-DE" b="0" i="0" dirty="0">
                <a:solidFill>
                  <a:schemeClr val="tx1"/>
                </a:solidFill>
                <a:effectLst/>
              </a:rPr>
              <a:t>Gemüse-Geflügel-Curry</a:t>
            </a:r>
          </a:p>
        </p:txBody>
      </p:sp>
      <p:sp>
        <p:nvSpPr>
          <p:cNvPr id="3" name="Textplatzhalter 2">
            <a:extLst>
              <a:ext uri="{FF2B5EF4-FFF2-40B4-BE49-F238E27FC236}">
                <a16:creationId xmlns:a16="http://schemas.microsoft.com/office/drawing/2014/main" id="{ACDF7B47-A098-4C3D-B30E-9D72D24A7337}"/>
              </a:ext>
            </a:extLst>
          </p:cNvPr>
          <p:cNvSpPr>
            <a:spLocks noGrp="1"/>
          </p:cNvSpPr>
          <p:nvPr>
            <p:ph type="body" idx="1"/>
          </p:nvPr>
        </p:nvSpPr>
        <p:spPr>
          <a:xfrm>
            <a:off x="1371600" y="862487"/>
            <a:ext cx="5668393" cy="386065"/>
          </a:xfrm>
        </p:spPr>
        <p:txBody>
          <a:bodyPr/>
          <a:lstStyle/>
          <a:p>
            <a:r>
              <a:rPr lang="de-DE" sz="1800" dirty="0">
                <a:highlight>
                  <a:srgbClr val="C0C0C0"/>
                </a:highlight>
              </a:rPr>
              <a:t>Vorbereitung: 40min; Zubereitung: 10min; Portionen: 4</a:t>
            </a:r>
          </a:p>
        </p:txBody>
      </p:sp>
      <p:sp>
        <p:nvSpPr>
          <p:cNvPr id="4" name="Inhaltsplatzhalter 3">
            <a:extLst>
              <a:ext uri="{FF2B5EF4-FFF2-40B4-BE49-F238E27FC236}">
                <a16:creationId xmlns:a16="http://schemas.microsoft.com/office/drawing/2014/main" id="{080B6CB4-C78C-473B-878C-70C443C86740}"/>
              </a:ext>
            </a:extLst>
          </p:cNvPr>
          <p:cNvSpPr>
            <a:spLocks noGrp="1"/>
          </p:cNvSpPr>
          <p:nvPr>
            <p:ph sz="half" idx="2"/>
          </p:nvPr>
        </p:nvSpPr>
        <p:spPr>
          <a:xfrm>
            <a:off x="1371600" y="1364974"/>
            <a:ext cx="4443983" cy="4571190"/>
          </a:xfrm>
        </p:spPr>
        <p:txBody>
          <a:bodyPr>
            <a:normAutofit fontScale="55000" lnSpcReduction="20000"/>
          </a:bodyPr>
          <a:lstStyle/>
          <a:p>
            <a:pPr algn="l">
              <a:buFont typeface="Wingdings" pitchFamily="2" charset="2"/>
              <a:buChar char="§"/>
            </a:pPr>
            <a:r>
              <a:rPr lang="de-DE" sz="2200" b="0" i="0" dirty="0">
                <a:solidFill>
                  <a:srgbClr val="333333"/>
                </a:solidFill>
                <a:effectLst/>
                <a:latin typeface="+mj-lt"/>
              </a:rPr>
              <a:t>1 rote </a:t>
            </a:r>
            <a:r>
              <a:rPr lang="de-DE" sz="2200" dirty="0">
                <a:solidFill>
                  <a:srgbClr val="333333"/>
                </a:solidFill>
                <a:latin typeface="+mj-lt"/>
              </a:rPr>
              <a:t>Paprika</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 grüne </a:t>
            </a:r>
            <a:r>
              <a:rPr lang="de-DE" sz="2200" dirty="0">
                <a:solidFill>
                  <a:srgbClr val="333333"/>
                </a:solidFill>
                <a:latin typeface="+mj-lt"/>
              </a:rPr>
              <a:t>Paprika</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1 </a:t>
            </a:r>
            <a:r>
              <a:rPr lang="de-DE" sz="2200" dirty="0">
                <a:solidFill>
                  <a:srgbClr val="333333"/>
                </a:solidFill>
                <a:latin typeface="+mj-lt"/>
              </a:rPr>
              <a:t>Zucchini</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4 </a:t>
            </a:r>
            <a:r>
              <a:rPr lang="de-DE" sz="2200" dirty="0">
                <a:solidFill>
                  <a:srgbClr val="333333"/>
                </a:solidFill>
                <a:latin typeface="+mj-lt"/>
              </a:rPr>
              <a:t>Möhren</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 Bund </a:t>
            </a:r>
            <a:r>
              <a:rPr lang="de-DE" sz="2200" dirty="0">
                <a:solidFill>
                  <a:srgbClr val="333333"/>
                </a:solidFill>
                <a:latin typeface="+mj-lt"/>
              </a:rPr>
              <a:t>Lauchzwiebeln</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 </a:t>
            </a:r>
            <a:r>
              <a:rPr lang="de-DE" sz="2200" dirty="0">
                <a:solidFill>
                  <a:srgbClr val="333333"/>
                </a:solidFill>
                <a:latin typeface="+mj-lt"/>
              </a:rPr>
              <a:t>Knoblauchzehe</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30g frischer </a:t>
            </a:r>
            <a:r>
              <a:rPr lang="de-DE" sz="2200" dirty="0">
                <a:solidFill>
                  <a:srgbClr val="333333"/>
                </a:solidFill>
                <a:latin typeface="+mj-lt"/>
              </a:rPr>
              <a:t>Ingwer</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 Bund frische </a:t>
            </a:r>
            <a:r>
              <a:rPr lang="de-DE" sz="2200" dirty="0">
                <a:solidFill>
                  <a:srgbClr val="333333"/>
                </a:solidFill>
                <a:latin typeface="+mj-lt"/>
              </a:rPr>
              <a:t>Petersilie</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500g Putenbrustfilet (alternativ: 500g Hähnchenbrust)</a:t>
            </a:r>
          </a:p>
          <a:p>
            <a:pPr algn="l">
              <a:buFont typeface="Wingdings" pitchFamily="2" charset="2"/>
              <a:buChar char="§"/>
            </a:pPr>
            <a:r>
              <a:rPr lang="de-DE" sz="2200" b="0" i="0" dirty="0">
                <a:solidFill>
                  <a:srgbClr val="333333"/>
                </a:solidFill>
                <a:effectLst/>
                <a:latin typeface="+mj-lt"/>
              </a:rPr>
              <a:t>2TL Kokosfett</a:t>
            </a:r>
          </a:p>
          <a:p>
            <a:pPr algn="l">
              <a:buFont typeface="Wingdings" pitchFamily="2" charset="2"/>
              <a:buChar char="§"/>
            </a:pPr>
            <a:r>
              <a:rPr lang="de-DE" sz="2200" b="0" i="0" dirty="0">
                <a:solidFill>
                  <a:srgbClr val="333333"/>
                </a:solidFill>
                <a:effectLst/>
                <a:latin typeface="+mj-lt"/>
              </a:rPr>
              <a:t>4TL </a:t>
            </a:r>
            <a:r>
              <a:rPr lang="de-DE" sz="2200" dirty="0">
                <a:solidFill>
                  <a:srgbClr val="333333"/>
                </a:solidFill>
                <a:latin typeface="+mj-lt"/>
              </a:rPr>
              <a:t>Currypulver</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1EL Wasser</a:t>
            </a:r>
          </a:p>
          <a:p>
            <a:pPr algn="l">
              <a:buFont typeface="Wingdings" pitchFamily="2" charset="2"/>
              <a:buChar char="§"/>
            </a:pPr>
            <a:r>
              <a:rPr lang="de-DE" sz="2200" b="0" i="0" dirty="0">
                <a:solidFill>
                  <a:srgbClr val="333333"/>
                </a:solidFill>
                <a:effectLst/>
                <a:latin typeface="+mj-lt"/>
              </a:rPr>
              <a:t>250ml fettarmer Sahneersatz, z.B. Hafersahne oder </a:t>
            </a:r>
            <a:r>
              <a:rPr lang="de-DE" sz="2200" dirty="0">
                <a:solidFill>
                  <a:srgbClr val="333333"/>
                </a:solidFill>
                <a:latin typeface="+mj-lt"/>
              </a:rPr>
              <a:t>Kokosmilch</a:t>
            </a:r>
            <a:endParaRPr lang="de-DE" sz="2200" b="0" i="0" dirty="0">
              <a:solidFill>
                <a:srgbClr val="333333"/>
              </a:solidFill>
              <a:effectLst/>
              <a:latin typeface="+mj-lt"/>
            </a:endParaRPr>
          </a:p>
          <a:p>
            <a:pPr algn="l">
              <a:buFont typeface="Wingdings" pitchFamily="2" charset="2"/>
              <a:buChar char="§"/>
            </a:pPr>
            <a:r>
              <a:rPr lang="de-DE" sz="2200" b="0" i="0" dirty="0">
                <a:solidFill>
                  <a:srgbClr val="333333"/>
                </a:solidFill>
                <a:effectLst/>
                <a:latin typeface="+mj-lt"/>
              </a:rPr>
              <a:t>nach Geschmack: Salz und Pfeffer</a:t>
            </a:r>
          </a:p>
          <a:p>
            <a:endParaRPr lang="de-DE" sz="1400" dirty="0"/>
          </a:p>
        </p:txBody>
      </p:sp>
      <p:sp>
        <p:nvSpPr>
          <p:cNvPr id="5" name="Textplatzhalter 4">
            <a:extLst>
              <a:ext uri="{FF2B5EF4-FFF2-40B4-BE49-F238E27FC236}">
                <a16:creationId xmlns:a16="http://schemas.microsoft.com/office/drawing/2014/main" id="{AE6F9C6A-361C-4E8C-AD76-5E94C7315E7E}"/>
              </a:ext>
            </a:extLst>
          </p:cNvPr>
          <p:cNvSpPr>
            <a:spLocks noGrp="1"/>
          </p:cNvSpPr>
          <p:nvPr>
            <p:ph type="body" sz="quarter" idx="3"/>
          </p:nvPr>
        </p:nvSpPr>
        <p:spPr>
          <a:xfrm>
            <a:off x="1291700" y="6102895"/>
            <a:ext cx="3125013" cy="552798"/>
          </a:xfrm>
        </p:spPr>
        <p:txBody>
          <a:bodyPr/>
          <a:lstStyle/>
          <a:p>
            <a:r>
              <a:rPr lang="de-DE" sz="1800" dirty="0"/>
              <a:t>3-5 Tage im Kühlschrank haltbar </a:t>
            </a:r>
          </a:p>
        </p:txBody>
      </p:sp>
      <p:sp>
        <p:nvSpPr>
          <p:cNvPr id="6" name="Inhaltsplatzhalter 5">
            <a:extLst>
              <a:ext uri="{FF2B5EF4-FFF2-40B4-BE49-F238E27FC236}">
                <a16:creationId xmlns:a16="http://schemas.microsoft.com/office/drawing/2014/main" id="{9E12D415-B48D-4D41-AA79-BF2374636192}"/>
              </a:ext>
            </a:extLst>
          </p:cNvPr>
          <p:cNvSpPr>
            <a:spLocks noGrp="1"/>
          </p:cNvSpPr>
          <p:nvPr>
            <p:ph sz="quarter" idx="4"/>
          </p:nvPr>
        </p:nvSpPr>
        <p:spPr>
          <a:xfrm>
            <a:off x="5529262" y="1198242"/>
            <a:ext cx="6366815" cy="4904653"/>
          </a:xfrm>
        </p:spPr>
        <p:txBody>
          <a:bodyPr>
            <a:noAutofit/>
          </a:bodyPr>
          <a:lstStyle/>
          <a:p>
            <a:pPr marL="0" indent="0" algn="just">
              <a:buNone/>
            </a:pPr>
            <a:r>
              <a:rPr lang="de-DE" sz="1600" b="0" i="0" dirty="0">
                <a:solidFill>
                  <a:schemeClr val="tx1"/>
                </a:solidFill>
                <a:effectLst/>
              </a:rPr>
              <a:t>Paprikaschoten und Zucchini waschen und in kleine Würfel schneiden. Möhren und Lauchzwiebeln putzen, waschen und in dünne Scheiben bzw. Ringe schneiden. Den Knoblauch abziehen und feinhacken. Die Chili ebenfalls feinhacken, dabei am besten Handschuhe tragen. Den Ingwer schälen und feinraspeln. Die Petersilie waschen und feinhacken. Die Geflügelfilets kalt abbrausen, trockentupfen und in Streifen schneiden.</a:t>
            </a:r>
          </a:p>
          <a:p>
            <a:pPr marL="0" indent="0" algn="just">
              <a:buNone/>
            </a:pPr>
            <a:r>
              <a:rPr lang="de-DE" sz="1600" dirty="0">
                <a:solidFill>
                  <a:schemeClr val="tx1"/>
                </a:solidFill>
              </a:rPr>
              <a:t>Ein</a:t>
            </a:r>
            <a:r>
              <a:rPr lang="de-DE" sz="1600" b="0" i="0" dirty="0">
                <a:solidFill>
                  <a:schemeClr val="tx1"/>
                </a:solidFill>
                <a:effectLst/>
              </a:rPr>
              <a:t> Teelöffel Kokosfett in einer beschichteten Pfanne erhitzen. Das Fleisch kräftig darin anbraten, anschließend Lauchringe, Knoblauch, Chili und Ingwer dazugeben und mitbraten. Salzen und zwei </a:t>
            </a:r>
            <a:r>
              <a:rPr lang="de-DE" sz="1600" dirty="0">
                <a:solidFill>
                  <a:schemeClr val="tx1"/>
                </a:solidFill>
              </a:rPr>
              <a:t>Teelöffel </a:t>
            </a:r>
            <a:r>
              <a:rPr lang="de-DE" sz="1600" b="0" i="0" dirty="0">
                <a:solidFill>
                  <a:schemeClr val="tx1"/>
                </a:solidFill>
                <a:effectLst/>
              </a:rPr>
              <a:t>Currypulver dazugeben, kurz mitschwenken. Dann das Fleisch aus der Pfanne nehmen und in einer Schüssel beiseitestellen.</a:t>
            </a:r>
            <a:br>
              <a:rPr lang="de-DE" sz="1600" dirty="0">
                <a:solidFill>
                  <a:schemeClr val="tx1"/>
                </a:solidFill>
              </a:rPr>
            </a:br>
            <a:br>
              <a:rPr lang="de-DE" sz="1600" dirty="0">
                <a:solidFill>
                  <a:schemeClr val="tx1"/>
                </a:solidFill>
              </a:rPr>
            </a:br>
            <a:r>
              <a:rPr lang="de-DE" sz="1600" b="0" i="0" dirty="0">
                <a:solidFill>
                  <a:schemeClr val="tx1"/>
                </a:solidFill>
                <a:effectLst/>
              </a:rPr>
              <a:t>Erneut einen </a:t>
            </a:r>
            <a:r>
              <a:rPr lang="de-DE" sz="1600" dirty="0">
                <a:solidFill>
                  <a:schemeClr val="tx1"/>
                </a:solidFill>
              </a:rPr>
              <a:t>Teelöffel</a:t>
            </a:r>
            <a:r>
              <a:rPr lang="de-DE" sz="1600" b="0" i="0" dirty="0">
                <a:solidFill>
                  <a:schemeClr val="tx1"/>
                </a:solidFill>
                <a:effectLst/>
              </a:rPr>
              <a:t> Fett in der Pfanne erhitzen. Paprika, Zucchini und Möhren hineingeben und kurz anschwitzen. Das Wasser hinzugeben und das Gemüse unter Rühren bei schwacher Hitze dünsten. Mit Salz und Pfeffer würzen.</a:t>
            </a:r>
          </a:p>
          <a:p>
            <a:pPr marL="0" indent="0" algn="just">
              <a:buNone/>
            </a:pPr>
            <a:r>
              <a:rPr lang="de-DE" sz="1600" b="0" i="0" dirty="0">
                <a:solidFill>
                  <a:schemeClr val="tx1"/>
                </a:solidFill>
                <a:effectLst/>
              </a:rPr>
              <a:t>Das Fleisch der Gemüsemischung beifügen. Sahneersatz, Petersilie und zwei Teelöffel Currypulver hinzufügen und bei schwacher Hitze fünf bis sieben Minuten köcheln lassen. Nach Geschmack mit Salz und Pfeffer würzen.</a:t>
            </a:r>
            <a:endParaRPr lang="de-DE" sz="1600" dirty="0">
              <a:solidFill>
                <a:schemeClr val="tx1"/>
              </a:solidFill>
            </a:endParaRPr>
          </a:p>
        </p:txBody>
      </p:sp>
      <p:sp>
        <p:nvSpPr>
          <p:cNvPr id="7" name="Foliennummernplatzhalter 6">
            <a:extLst>
              <a:ext uri="{FF2B5EF4-FFF2-40B4-BE49-F238E27FC236}">
                <a16:creationId xmlns:a16="http://schemas.microsoft.com/office/drawing/2014/main" id="{1A600FD7-D4EE-4DE7-96DE-AE48AD5C9183}"/>
              </a:ext>
            </a:extLst>
          </p:cNvPr>
          <p:cNvSpPr>
            <a:spLocks noGrp="1"/>
          </p:cNvSpPr>
          <p:nvPr>
            <p:ph type="sldNum" sz="quarter" idx="12"/>
          </p:nvPr>
        </p:nvSpPr>
        <p:spPr/>
        <p:txBody>
          <a:bodyPr/>
          <a:lstStyle/>
          <a:p>
            <a:fld id="{69E57DC2-970A-4B3E-BB1C-7A09969E49DF}" type="slidenum">
              <a:rPr lang="en-US" smtClean="0"/>
              <a:t>37</a:t>
            </a:fld>
            <a:endParaRPr lang="en-US" dirty="0"/>
          </a:p>
        </p:txBody>
      </p:sp>
      <p:pic>
        <p:nvPicPr>
          <p:cNvPr id="8" name="Aufnehmen-014">
            <a:hlinkClick r:id="" action="ppaction://media"/>
            <a:extLst>
              <a:ext uri="{FF2B5EF4-FFF2-40B4-BE49-F238E27FC236}">
                <a16:creationId xmlns:a16="http://schemas.microsoft.com/office/drawing/2014/main" id="{937EE081-19A6-4AC5-837F-662D8C10E3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59230" y="336972"/>
            <a:ext cx="853440" cy="853440"/>
          </a:xfrm>
          <a:prstGeom prst="rect">
            <a:avLst/>
          </a:prstGeom>
        </p:spPr>
      </p:pic>
    </p:spTree>
    <p:extLst>
      <p:ext uri="{BB962C8B-B14F-4D97-AF65-F5344CB8AC3E}">
        <p14:creationId xmlns:p14="http://schemas.microsoft.com/office/powerpoint/2010/main" val="32972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36" name="Freeform: Shape 28">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31" name="Freeform: Shape 30">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el 1">
            <a:extLst>
              <a:ext uri="{FF2B5EF4-FFF2-40B4-BE49-F238E27FC236}">
                <a16:creationId xmlns:a16="http://schemas.microsoft.com/office/drawing/2014/main" id="{33C517B4-524A-44BB-8C90-84F4D0880BDC}"/>
              </a:ext>
            </a:extLst>
          </p:cNvPr>
          <p:cNvSpPr>
            <a:spLocks noGrp="1"/>
          </p:cNvSpPr>
          <p:nvPr>
            <p:ph type="ctrTitle"/>
          </p:nvPr>
        </p:nvSpPr>
        <p:spPr>
          <a:xfrm>
            <a:off x="1111045" y="391195"/>
            <a:ext cx="9969910" cy="3540448"/>
          </a:xfrm>
        </p:spPr>
        <p:txBody>
          <a:bodyPr anchor="b">
            <a:normAutofit/>
          </a:bodyPr>
          <a:lstStyle/>
          <a:p>
            <a:r>
              <a:rPr lang="de-DE" dirty="0"/>
              <a:t>Literatur</a:t>
            </a:r>
          </a:p>
        </p:txBody>
      </p:sp>
      <p:sp>
        <p:nvSpPr>
          <p:cNvPr id="37" name="Rectangle 32">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4" name="Foliennummernplatzhalter 3">
            <a:extLst>
              <a:ext uri="{FF2B5EF4-FFF2-40B4-BE49-F238E27FC236}">
                <a16:creationId xmlns:a16="http://schemas.microsoft.com/office/drawing/2014/main" id="{AEC2CC88-AF80-48AD-98F2-7FFC7E95C166}"/>
              </a:ext>
            </a:extLst>
          </p:cNvPr>
          <p:cNvSpPr>
            <a:spLocks noGrp="1"/>
          </p:cNvSpPr>
          <p:nvPr>
            <p:ph type="sldNum" sz="quarter" idx="12"/>
          </p:nvPr>
        </p:nvSpPr>
        <p:spPr>
          <a:xfrm>
            <a:off x="9830683" y="6453386"/>
            <a:ext cx="1596292" cy="404614"/>
          </a:xfrm>
        </p:spPr>
        <p:txBody>
          <a:bodyPr>
            <a:normAutofit/>
          </a:bodyPr>
          <a:lstStyle/>
          <a:p>
            <a:pPr>
              <a:spcAft>
                <a:spcPts val="600"/>
              </a:spcAft>
            </a:pPr>
            <a:fld id="{69E57DC2-970A-4B3E-BB1C-7A09969E49DF}" type="slidenum">
              <a:rPr lang="en-US">
                <a:solidFill>
                  <a:schemeClr val="bg1"/>
                </a:solidFill>
              </a:rPr>
              <a:pPr>
                <a:spcAft>
                  <a:spcPts val="600"/>
                </a:spcAft>
              </a:pPr>
              <a:t>38</a:t>
            </a:fld>
            <a:endParaRPr lang="en-US">
              <a:solidFill>
                <a:schemeClr val="bg1"/>
              </a:solidFill>
            </a:endParaRPr>
          </a:p>
        </p:txBody>
      </p:sp>
    </p:spTree>
    <p:extLst>
      <p:ext uri="{BB962C8B-B14F-4D97-AF65-F5344CB8AC3E}">
        <p14:creationId xmlns:p14="http://schemas.microsoft.com/office/powerpoint/2010/main" val="2990513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C3833-0FBD-430E-89B5-A814C6971348}"/>
              </a:ext>
            </a:extLst>
          </p:cNvPr>
          <p:cNvSpPr>
            <a:spLocks noGrp="1"/>
          </p:cNvSpPr>
          <p:nvPr>
            <p:ph type="title"/>
          </p:nvPr>
        </p:nvSpPr>
        <p:spPr>
          <a:xfrm>
            <a:off x="790705" y="166688"/>
            <a:ext cx="7519577" cy="823912"/>
          </a:xfrm>
        </p:spPr>
        <p:txBody>
          <a:bodyPr>
            <a:normAutofit/>
          </a:bodyPr>
          <a:lstStyle/>
          <a:p>
            <a:r>
              <a:rPr lang="de-DE" dirty="0"/>
              <a:t>Ausgewählte Rezepte</a:t>
            </a:r>
          </a:p>
        </p:txBody>
      </p:sp>
      <p:sp>
        <p:nvSpPr>
          <p:cNvPr id="3" name="Textplatzhalter 2">
            <a:extLst>
              <a:ext uri="{FF2B5EF4-FFF2-40B4-BE49-F238E27FC236}">
                <a16:creationId xmlns:a16="http://schemas.microsoft.com/office/drawing/2014/main" id="{A31EBB5C-B1C2-43EE-94D7-B11347839E23}"/>
              </a:ext>
            </a:extLst>
          </p:cNvPr>
          <p:cNvSpPr>
            <a:spLocks noGrp="1"/>
          </p:cNvSpPr>
          <p:nvPr>
            <p:ph type="body" idx="1"/>
          </p:nvPr>
        </p:nvSpPr>
        <p:spPr>
          <a:xfrm>
            <a:off x="6625044" y="999119"/>
            <a:ext cx="4443984" cy="823912"/>
          </a:xfrm>
        </p:spPr>
        <p:txBody>
          <a:bodyPr/>
          <a:lstStyle/>
          <a:p>
            <a:r>
              <a:rPr lang="de-DE" dirty="0"/>
              <a:t>Folie 14 bis 19</a:t>
            </a:r>
          </a:p>
        </p:txBody>
      </p:sp>
      <p:sp>
        <p:nvSpPr>
          <p:cNvPr id="4" name="Inhaltsplatzhalter 3">
            <a:extLst>
              <a:ext uri="{FF2B5EF4-FFF2-40B4-BE49-F238E27FC236}">
                <a16:creationId xmlns:a16="http://schemas.microsoft.com/office/drawing/2014/main" id="{2E7099AD-9653-4AA7-8F72-5EEF7140E586}"/>
              </a:ext>
            </a:extLst>
          </p:cNvPr>
          <p:cNvSpPr>
            <a:spLocks noGrp="1"/>
          </p:cNvSpPr>
          <p:nvPr>
            <p:ph sz="half" idx="2"/>
          </p:nvPr>
        </p:nvSpPr>
        <p:spPr>
          <a:xfrm>
            <a:off x="6625044" y="1917877"/>
            <a:ext cx="4443984" cy="2562193"/>
          </a:xfrm>
        </p:spPr>
        <p:txBody>
          <a:bodyPr>
            <a:normAutofit fontScale="85000" lnSpcReduction="10000"/>
          </a:bodyPr>
          <a:lstStyle/>
          <a:p>
            <a:pPr fontAlgn="ctr">
              <a:buFont typeface="Arial" panose="020B0604020202020204" pitchFamily="34" charset="0"/>
              <a:buChar char="•"/>
            </a:pPr>
            <a:r>
              <a:rPr lang="de-DE" dirty="0">
                <a:solidFill>
                  <a:srgbClr val="000000"/>
                </a:solidFill>
                <a:latin typeface="+mj-lt"/>
              </a:rPr>
              <a:t>Weis, J. (2020):</a:t>
            </a:r>
            <a:r>
              <a:rPr lang="de-DE" b="0" i="0" dirty="0">
                <a:solidFill>
                  <a:srgbClr val="000000"/>
                </a:solidFill>
                <a:effectLst/>
                <a:latin typeface="+mj-lt"/>
              </a:rPr>
              <a:t> Gesunde und schnelle 100-Kalorien-Snacks zum Selbermachen. Verfügbar unter: https://</a:t>
            </a:r>
            <a:r>
              <a:rPr lang="de-DE" b="0" i="0" dirty="0" err="1">
                <a:solidFill>
                  <a:srgbClr val="000000"/>
                </a:solidFill>
                <a:effectLst/>
                <a:latin typeface="+mj-lt"/>
              </a:rPr>
              <a:t>www.koch-mit.de</a:t>
            </a:r>
            <a:r>
              <a:rPr lang="de-DE" b="0" i="0" dirty="0">
                <a:solidFill>
                  <a:srgbClr val="000000"/>
                </a:solidFill>
                <a:effectLst/>
                <a:latin typeface="+mj-lt"/>
              </a:rPr>
              <a:t>/</a:t>
            </a:r>
            <a:r>
              <a:rPr lang="de-DE" b="0" i="0" dirty="0" err="1">
                <a:solidFill>
                  <a:srgbClr val="000000"/>
                </a:solidFill>
                <a:effectLst/>
                <a:latin typeface="+mj-lt"/>
              </a:rPr>
              <a:t>kueche</a:t>
            </a:r>
            <a:r>
              <a:rPr lang="de-DE" b="0" i="0" dirty="0">
                <a:solidFill>
                  <a:srgbClr val="000000"/>
                </a:solidFill>
                <a:effectLst/>
                <a:latin typeface="+mj-lt"/>
              </a:rPr>
              <a:t>/100-kalorien-snacks-zum-selbermachen/ </a:t>
            </a:r>
          </a:p>
          <a:p>
            <a:pPr marL="0" indent="0" fontAlgn="ctr">
              <a:buNone/>
            </a:pPr>
            <a:endParaRPr lang="de-DE" dirty="0">
              <a:solidFill>
                <a:srgbClr val="000000"/>
              </a:solidFill>
              <a:latin typeface="MMTextProWebTT-Semibold"/>
            </a:endParaRPr>
          </a:p>
          <a:p>
            <a:pPr marL="0" indent="0" algn="l" fontAlgn="ctr">
              <a:buNone/>
            </a:pPr>
            <a:endParaRPr lang="de-DE" dirty="0">
              <a:solidFill>
                <a:srgbClr val="000000"/>
              </a:solidFill>
              <a:latin typeface="MMTextProWebTT-Semibold"/>
            </a:endParaRPr>
          </a:p>
          <a:p>
            <a:pPr marL="0" indent="0" algn="l" fontAlgn="ctr">
              <a:buNone/>
            </a:pPr>
            <a:br>
              <a:rPr lang="de-DE" dirty="0"/>
            </a:br>
            <a:endParaRPr lang="de-DE" dirty="0"/>
          </a:p>
        </p:txBody>
      </p:sp>
      <p:sp>
        <p:nvSpPr>
          <p:cNvPr id="5" name="Textplatzhalter 4">
            <a:extLst>
              <a:ext uri="{FF2B5EF4-FFF2-40B4-BE49-F238E27FC236}">
                <a16:creationId xmlns:a16="http://schemas.microsoft.com/office/drawing/2014/main" id="{50BE7F19-645F-4EF0-ADBC-0852883F5611}"/>
              </a:ext>
            </a:extLst>
          </p:cNvPr>
          <p:cNvSpPr>
            <a:spLocks noGrp="1"/>
          </p:cNvSpPr>
          <p:nvPr>
            <p:ph type="body" sz="quarter" idx="3"/>
          </p:nvPr>
        </p:nvSpPr>
        <p:spPr>
          <a:xfrm>
            <a:off x="6625044" y="4068114"/>
            <a:ext cx="4443984" cy="823912"/>
          </a:xfrm>
        </p:spPr>
        <p:txBody>
          <a:bodyPr/>
          <a:lstStyle/>
          <a:p>
            <a:r>
              <a:rPr lang="de-DE" dirty="0"/>
              <a:t>Folie 34 bis 37 </a:t>
            </a:r>
          </a:p>
        </p:txBody>
      </p:sp>
      <p:sp>
        <p:nvSpPr>
          <p:cNvPr id="6" name="Inhaltsplatzhalter 5">
            <a:extLst>
              <a:ext uri="{FF2B5EF4-FFF2-40B4-BE49-F238E27FC236}">
                <a16:creationId xmlns:a16="http://schemas.microsoft.com/office/drawing/2014/main" id="{6D857491-014D-42A1-8E30-6FC5A4087009}"/>
              </a:ext>
            </a:extLst>
          </p:cNvPr>
          <p:cNvSpPr>
            <a:spLocks noGrp="1"/>
          </p:cNvSpPr>
          <p:nvPr>
            <p:ph sz="quarter" idx="4"/>
          </p:nvPr>
        </p:nvSpPr>
        <p:spPr>
          <a:xfrm>
            <a:off x="6625044" y="4952627"/>
            <a:ext cx="4443984" cy="1500759"/>
          </a:xfrm>
        </p:spPr>
        <p:txBody>
          <a:bodyPr>
            <a:normAutofit fontScale="85000" lnSpcReduction="10000"/>
          </a:bodyPr>
          <a:lstStyle/>
          <a:p>
            <a:pPr algn="just">
              <a:buFont typeface="Arial" panose="020B0604020202020204" pitchFamily="34" charset="0"/>
              <a:buChar char="•"/>
            </a:pPr>
            <a:r>
              <a:rPr lang="de-DE" dirty="0"/>
              <a:t>Die Ernährungs-Docs. Verfügbar unter: https://www.ndr.de/ratgeber/kochen/rezepte/rezeptdb102.html?sdg_id=43&amp;kombi_suche=1 </a:t>
            </a:r>
          </a:p>
        </p:txBody>
      </p:sp>
      <p:sp>
        <p:nvSpPr>
          <p:cNvPr id="7" name="Foliennummernplatzhalter 6">
            <a:extLst>
              <a:ext uri="{FF2B5EF4-FFF2-40B4-BE49-F238E27FC236}">
                <a16:creationId xmlns:a16="http://schemas.microsoft.com/office/drawing/2014/main" id="{5DC015A8-0715-467F-993E-174DD0C6E7D6}"/>
              </a:ext>
            </a:extLst>
          </p:cNvPr>
          <p:cNvSpPr>
            <a:spLocks noGrp="1"/>
          </p:cNvSpPr>
          <p:nvPr>
            <p:ph type="sldNum" sz="quarter" idx="12"/>
          </p:nvPr>
        </p:nvSpPr>
        <p:spPr/>
        <p:txBody>
          <a:bodyPr/>
          <a:lstStyle/>
          <a:p>
            <a:fld id="{69E57DC2-970A-4B3E-BB1C-7A09969E49DF}" type="slidenum">
              <a:rPr lang="en-US" smtClean="0"/>
              <a:t>39</a:t>
            </a:fld>
            <a:endParaRPr lang="en-US" dirty="0"/>
          </a:p>
        </p:txBody>
      </p:sp>
      <p:sp>
        <p:nvSpPr>
          <p:cNvPr id="8" name="Textplatzhalter 4">
            <a:extLst>
              <a:ext uri="{FF2B5EF4-FFF2-40B4-BE49-F238E27FC236}">
                <a16:creationId xmlns:a16="http://schemas.microsoft.com/office/drawing/2014/main" id="{F2CEF520-8F8D-4D90-928D-1FADE2D08D4C}"/>
              </a:ext>
            </a:extLst>
          </p:cNvPr>
          <p:cNvSpPr txBox="1">
            <a:spLocks/>
          </p:cNvSpPr>
          <p:nvPr/>
        </p:nvSpPr>
        <p:spPr>
          <a:xfrm>
            <a:off x="800099" y="4168633"/>
            <a:ext cx="4443984"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de-DE" dirty="0"/>
              <a:t>Folie 22 bis 34 </a:t>
            </a:r>
          </a:p>
        </p:txBody>
      </p:sp>
      <p:sp>
        <p:nvSpPr>
          <p:cNvPr id="9" name="Textfeld 8">
            <a:extLst>
              <a:ext uri="{FF2B5EF4-FFF2-40B4-BE49-F238E27FC236}">
                <a16:creationId xmlns:a16="http://schemas.microsoft.com/office/drawing/2014/main" id="{5AF8FE43-34DB-41C5-8648-74E3EC25777F}"/>
              </a:ext>
            </a:extLst>
          </p:cNvPr>
          <p:cNvSpPr txBox="1"/>
          <p:nvPr/>
        </p:nvSpPr>
        <p:spPr>
          <a:xfrm>
            <a:off x="790704" y="5033395"/>
            <a:ext cx="4443985" cy="1200329"/>
          </a:xfrm>
          <a:prstGeom prst="rect">
            <a:avLst/>
          </a:prstGeom>
          <a:noFill/>
        </p:spPr>
        <p:txBody>
          <a:bodyPr wrap="square" rtlCol="0">
            <a:spAutoFit/>
          </a:bodyPr>
          <a:lstStyle/>
          <a:p>
            <a:pPr marL="285750" indent="-285750">
              <a:buFont typeface="Arial" panose="020B0604020202020204" pitchFamily="34" charset="0"/>
              <a:buChar char="•"/>
            </a:pPr>
            <a:r>
              <a:rPr lang="de-DE" dirty="0"/>
              <a:t>Keller, M. (2020): </a:t>
            </a:r>
            <a:r>
              <a:rPr lang="de-DE" dirty="0" err="1"/>
              <a:t>Meal</a:t>
            </a:r>
            <a:r>
              <a:rPr lang="de-DE" dirty="0"/>
              <a:t> </a:t>
            </a:r>
            <a:r>
              <a:rPr lang="de-DE" dirty="0" err="1"/>
              <a:t>Prep</a:t>
            </a:r>
            <a:r>
              <a:rPr lang="de-DE" dirty="0"/>
              <a:t> Leicht Gemacht. </a:t>
            </a:r>
            <a:r>
              <a:rPr lang="de-DE" dirty="0" err="1"/>
              <a:t>Meal</a:t>
            </a:r>
            <a:r>
              <a:rPr lang="de-DE" dirty="0"/>
              <a:t> </a:t>
            </a:r>
            <a:r>
              <a:rPr lang="de-DE" dirty="0" err="1"/>
              <a:t>Prep</a:t>
            </a:r>
            <a:r>
              <a:rPr lang="de-DE" dirty="0"/>
              <a:t> Grundwissen und </a:t>
            </a:r>
            <a:r>
              <a:rPr lang="de-DE" dirty="0" err="1"/>
              <a:t>Knallerrezepte</a:t>
            </a:r>
            <a:r>
              <a:rPr lang="de-DE" dirty="0"/>
              <a:t>, die deinen Alltag einfacher machen: Kiel.</a:t>
            </a:r>
          </a:p>
        </p:txBody>
      </p:sp>
      <p:sp>
        <p:nvSpPr>
          <p:cNvPr id="14" name="Textfeld 13">
            <a:extLst>
              <a:ext uri="{FF2B5EF4-FFF2-40B4-BE49-F238E27FC236}">
                <a16:creationId xmlns:a16="http://schemas.microsoft.com/office/drawing/2014/main" id="{71E4460D-B533-40A3-BCAF-615DD74CB405}"/>
              </a:ext>
            </a:extLst>
          </p:cNvPr>
          <p:cNvSpPr txBox="1"/>
          <p:nvPr/>
        </p:nvSpPr>
        <p:spPr>
          <a:xfrm>
            <a:off x="790704" y="1141609"/>
            <a:ext cx="3171695" cy="584775"/>
          </a:xfrm>
          <a:prstGeom prst="rect">
            <a:avLst/>
          </a:prstGeom>
          <a:noFill/>
        </p:spPr>
        <p:txBody>
          <a:bodyPr wrap="square">
            <a:spAutoFit/>
          </a:bodyPr>
          <a:lstStyle/>
          <a:p>
            <a:r>
              <a:rPr lang="de-DE" sz="3200" dirty="0"/>
              <a:t>Folie 9 bis 12</a:t>
            </a:r>
          </a:p>
        </p:txBody>
      </p:sp>
      <p:sp>
        <p:nvSpPr>
          <p:cNvPr id="15" name="Textfeld 14">
            <a:extLst>
              <a:ext uri="{FF2B5EF4-FFF2-40B4-BE49-F238E27FC236}">
                <a16:creationId xmlns:a16="http://schemas.microsoft.com/office/drawing/2014/main" id="{C830D328-4C7A-4C47-9ACB-55EB120B4434}"/>
              </a:ext>
            </a:extLst>
          </p:cNvPr>
          <p:cNvSpPr txBox="1"/>
          <p:nvPr/>
        </p:nvSpPr>
        <p:spPr>
          <a:xfrm>
            <a:off x="822207" y="1759790"/>
            <a:ext cx="3728286" cy="2031325"/>
          </a:xfrm>
          <a:prstGeom prst="rect">
            <a:avLst/>
          </a:prstGeom>
          <a:noFill/>
        </p:spPr>
        <p:txBody>
          <a:bodyPr wrap="square" rtlCol="0">
            <a:spAutoFit/>
          </a:bodyPr>
          <a:lstStyle/>
          <a:p>
            <a:pPr marL="285750" indent="-285750">
              <a:buFont typeface="Arial" panose="020B0604020202020204" pitchFamily="34" charset="0"/>
              <a:buChar char="•"/>
            </a:pPr>
            <a:r>
              <a:rPr lang="de-DE" sz="1800" dirty="0" err="1">
                <a:effectLst/>
                <a:latin typeface="Calibri" panose="020F0502020204030204" pitchFamily="34" charset="0"/>
                <a:ea typeface="Calibri" panose="020F0502020204030204" pitchFamily="34" charset="0"/>
                <a:cs typeface="Times New Roman" panose="02020603050405020304" pitchFamily="18" charset="0"/>
              </a:rPr>
              <a:t>Eatsmarter</a:t>
            </a:r>
            <a:r>
              <a:rPr lang="de-DE" dirty="0">
                <a:latin typeface="Calibri" panose="020F0502020204030204" pitchFamily="34" charset="0"/>
                <a:ea typeface="Calibri" panose="020F0502020204030204" pitchFamily="34" charset="0"/>
                <a:cs typeface="Times New Roman" panose="02020603050405020304" pitchFamily="18" charset="0"/>
              </a:rPr>
              <a:t>. Verfügbar unter: </a:t>
            </a:r>
            <a:r>
              <a:rPr lang="de-DE" sz="1800" dirty="0">
                <a:effectLst/>
                <a:latin typeface="Calibri" panose="020F0502020204030204" pitchFamily="34" charset="0"/>
                <a:ea typeface="Calibri" panose="020F0502020204030204" pitchFamily="34" charset="0"/>
                <a:cs typeface="Times New Roman" panose="02020603050405020304" pitchFamily="18" charset="0"/>
              </a:rPr>
              <a:t>https://</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eatsmarter.de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de-DE" dirty="0">
                <a:latin typeface="Calibri" panose="020F0502020204030204" pitchFamily="34" charset="0"/>
                <a:cs typeface="Times New Roman" panose="02020603050405020304" pitchFamily="18" charset="0"/>
              </a:rPr>
              <a:t>Theres </a:t>
            </a:r>
            <a:r>
              <a:rPr lang="de-DE" dirty="0" err="1">
                <a:latin typeface="Calibri" panose="020F0502020204030204" pitchFamily="34" charset="0"/>
                <a:cs typeface="Times New Roman" panose="02020603050405020304" pitchFamily="18" charset="0"/>
              </a:rPr>
              <a:t>Volkornbrot</a:t>
            </a:r>
            <a:r>
              <a:rPr lang="de-DE" dirty="0">
                <a:latin typeface="Calibri" panose="020F0502020204030204" pitchFamily="34" charset="0"/>
                <a:cs typeface="Times New Roman" panose="02020603050405020304" pitchFamily="18" charset="0"/>
              </a:rPr>
              <a:t> im Glas. Verfügbar unter: </a:t>
            </a:r>
            <a:r>
              <a:rPr lang="de-DE" sz="1800" dirty="0">
                <a:effectLst/>
                <a:latin typeface="Calibri" panose="020F0502020204030204" pitchFamily="34" charset="0"/>
                <a:ea typeface="Calibri" panose="020F0502020204030204" pitchFamily="34" charset="0"/>
                <a:cs typeface="Times New Roman" panose="02020603050405020304" pitchFamily="18" charset="0"/>
              </a:rPr>
              <a:t>https://www.gernekochen.de/rezepte/einwecken/vollkornbrot-im-glas-gebacken/ </a:t>
            </a:r>
          </a:p>
        </p:txBody>
      </p:sp>
    </p:spTree>
    <p:extLst>
      <p:ext uri="{BB962C8B-B14F-4D97-AF65-F5344CB8AC3E}">
        <p14:creationId xmlns:p14="http://schemas.microsoft.com/office/powerpoint/2010/main" val="2657781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37A2D9-6A66-4DEF-91B7-DCA4954FAA21}"/>
              </a:ext>
            </a:extLst>
          </p:cNvPr>
          <p:cNvSpPr>
            <a:spLocks noGrp="1"/>
          </p:cNvSpPr>
          <p:nvPr>
            <p:ph type="title"/>
          </p:nvPr>
        </p:nvSpPr>
        <p:spPr>
          <a:xfrm>
            <a:off x="3363864" y="685800"/>
            <a:ext cx="7705164" cy="1485900"/>
          </a:xfrm>
        </p:spPr>
        <p:txBody>
          <a:bodyPr vert="horz" lIns="91440" tIns="45720" rIns="91440" bIns="45720" rtlCol="0" anchor="t">
            <a:normAutofit/>
          </a:bodyPr>
          <a:lstStyle/>
          <a:p>
            <a:r>
              <a:rPr lang="en-US" dirty="0" err="1"/>
              <a:t>Inhaltsverzeichnis</a:t>
            </a:r>
            <a:r>
              <a:rPr lang="en-US" dirty="0"/>
              <a:t> </a:t>
            </a:r>
          </a:p>
        </p:txBody>
      </p:sp>
      <p:sp>
        <p:nvSpPr>
          <p:cNvPr id="37" name="Rectangle 36">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Inhaltsplatzhalter 3">
            <a:extLst>
              <a:ext uri="{FF2B5EF4-FFF2-40B4-BE49-F238E27FC236}">
                <a16:creationId xmlns:a16="http://schemas.microsoft.com/office/drawing/2014/main" id="{B319D9CF-53F3-4721-81CD-126473EC96D0}"/>
              </a:ext>
            </a:extLst>
          </p:cNvPr>
          <p:cNvSpPr>
            <a:spLocks noGrp="1"/>
          </p:cNvSpPr>
          <p:nvPr>
            <p:ph sz="half" idx="2"/>
          </p:nvPr>
        </p:nvSpPr>
        <p:spPr>
          <a:xfrm>
            <a:off x="3363864" y="2286000"/>
            <a:ext cx="7705164" cy="3581400"/>
          </a:xfrm>
        </p:spPr>
        <p:txBody>
          <a:bodyPr vert="horz" lIns="91440" tIns="45720" rIns="91440" bIns="45720" rtlCol="0">
            <a:normAutofit/>
          </a:bodyPr>
          <a:lstStyle/>
          <a:p>
            <a:r>
              <a:rPr lang="de-DE" dirty="0"/>
              <a:t>Tipps und Tricks für Ihr Frühstück 		Folie 6 </a:t>
            </a:r>
          </a:p>
          <a:p>
            <a:r>
              <a:rPr lang="de-DE" dirty="0"/>
              <a:t>Auswahl der Rezepte				Folie 7</a:t>
            </a:r>
          </a:p>
          <a:p>
            <a:r>
              <a:rPr lang="de-DE" dirty="0"/>
              <a:t>Der Start in den Tag –Frühstück 		Folie 8</a:t>
            </a:r>
          </a:p>
          <a:p>
            <a:r>
              <a:rPr lang="de-DE" dirty="0"/>
              <a:t>Leichte Snacks für zwischendurch 		Folie 13 </a:t>
            </a:r>
          </a:p>
          <a:p>
            <a:r>
              <a:rPr lang="de-DE" dirty="0"/>
              <a:t>Trinken nicht vergessen			Folie 21</a:t>
            </a:r>
          </a:p>
          <a:p>
            <a:r>
              <a:rPr lang="de-DE" dirty="0"/>
              <a:t>Reichhaltiges Mittagessen selbst gemacht	Folie 22</a:t>
            </a:r>
          </a:p>
          <a:p>
            <a:r>
              <a:rPr lang="de-DE" dirty="0"/>
              <a:t>Literatur			</a:t>
            </a:r>
            <a:r>
              <a:rPr lang="en-US" dirty="0"/>
              <a:t>		Folie 38</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Foliennummernplatzhalter 6">
            <a:extLst>
              <a:ext uri="{FF2B5EF4-FFF2-40B4-BE49-F238E27FC236}">
                <a16:creationId xmlns:a16="http://schemas.microsoft.com/office/drawing/2014/main" id="{9400CB93-5C69-4210-9742-6BE55FB3F5DC}"/>
              </a:ext>
            </a:extLst>
          </p:cNvPr>
          <p:cNvSpPr>
            <a:spLocks noGrp="1"/>
          </p:cNvSpPr>
          <p:nvPr>
            <p:ph type="sldNum" sz="quarter" idx="12"/>
          </p:nvPr>
        </p:nvSpPr>
        <p:spPr>
          <a:xfrm>
            <a:off x="9971314" y="6453386"/>
            <a:ext cx="1097714" cy="404614"/>
          </a:xfrm>
        </p:spPr>
        <p:txBody>
          <a:bodyPr vert="horz" lIns="91440" tIns="45720" rIns="91440" bIns="45720" rtlCol="0" anchor="ctr">
            <a:normAutofit/>
          </a:bodyPr>
          <a:lstStyle/>
          <a:p>
            <a:pPr>
              <a:spcAft>
                <a:spcPts val="600"/>
              </a:spcAft>
            </a:pPr>
            <a:fld id="{69E57DC2-970A-4B3E-BB1C-7A09969E49DF}" type="slidenum">
              <a:rPr lang="en-US" kern="1200" baseline="0" dirty="0">
                <a:solidFill>
                  <a:schemeClr val="tx2"/>
                </a:solidFill>
                <a:latin typeface="+mn-lt"/>
                <a:ea typeface="+mn-ea"/>
                <a:cs typeface="+mn-cs"/>
              </a:rPr>
              <a:pPr>
                <a:spcAft>
                  <a:spcPts val="600"/>
                </a:spcAft>
              </a:pPr>
              <a:t>4</a:t>
            </a:fld>
            <a:endParaRPr lang="en-US" kern="1200" baseline="0" dirty="0">
              <a:solidFill>
                <a:schemeClr val="tx2"/>
              </a:solidFill>
              <a:latin typeface="+mn-lt"/>
              <a:ea typeface="+mn-ea"/>
              <a:cs typeface="+mn-cs"/>
            </a:endParaRPr>
          </a:p>
        </p:txBody>
      </p:sp>
    </p:spTree>
    <p:extLst>
      <p:ext uri="{BB962C8B-B14F-4D97-AF65-F5344CB8AC3E}">
        <p14:creationId xmlns:p14="http://schemas.microsoft.com/office/powerpoint/2010/main" val="2650062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08FD8-5628-44A1-8849-120180BA7F3B}"/>
              </a:ext>
            </a:extLst>
          </p:cNvPr>
          <p:cNvSpPr>
            <a:spLocks noGrp="1"/>
          </p:cNvSpPr>
          <p:nvPr>
            <p:ph type="title"/>
          </p:nvPr>
        </p:nvSpPr>
        <p:spPr>
          <a:xfrm>
            <a:off x="881269" y="317629"/>
            <a:ext cx="9601200" cy="823912"/>
          </a:xfrm>
        </p:spPr>
        <p:txBody>
          <a:bodyPr/>
          <a:lstStyle/>
          <a:p>
            <a:r>
              <a:rPr lang="de-DE" dirty="0"/>
              <a:t>Wissenseinheiten</a:t>
            </a:r>
          </a:p>
        </p:txBody>
      </p:sp>
      <p:sp>
        <p:nvSpPr>
          <p:cNvPr id="4" name="Inhaltsplatzhalter 3">
            <a:extLst>
              <a:ext uri="{FF2B5EF4-FFF2-40B4-BE49-F238E27FC236}">
                <a16:creationId xmlns:a16="http://schemas.microsoft.com/office/drawing/2014/main" id="{2E7D5059-8381-4DA8-AAF0-1EE907D8FD8A}"/>
              </a:ext>
            </a:extLst>
          </p:cNvPr>
          <p:cNvSpPr>
            <a:spLocks noGrp="1"/>
          </p:cNvSpPr>
          <p:nvPr>
            <p:ph sz="half" idx="2"/>
          </p:nvPr>
        </p:nvSpPr>
        <p:spPr>
          <a:xfrm>
            <a:off x="1652016" y="1476978"/>
            <a:ext cx="9601200" cy="2562193"/>
          </a:xfrm>
        </p:spPr>
        <p:txBody>
          <a:bodyPr>
            <a:normAutofit/>
          </a:bodyPr>
          <a:lstStyle/>
          <a:p>
            <a:r>
              <a:rPr lang="de-DE" dirty="0"/>
              <a:t>Brain Food. Verfügbar unter: http://www.fernstudium-experte.de/blog/brainfood-fernstudium/</a:t>
            </a:r>
          </a:p>
          <a:p>
            <a:r>
              <a:rPr lang="de-DE" dirty="0"/>
              <a:t>Leistungsfähigkeit. Verfügbar unter: https://www.dguv-lug.de/berufsbildende-schulen/gesundheitsschutz/ernaehrung-und-leistungsfaehigkeit/</a:t>
            </a:r>
          </a:p>
        </p:txBody>
      </p:sp>
      <p:sp>
        <p:nvSpPr>
          <p:cNvPr id="6" name="Inhaltsplatzhalter 5">
            <a:extLst>
              <a:ext uri="{FF2B5EF4-FFF2-40B4-BE49-F238E27FC236}">
                <a16:creationId xmlns:a16="http://schemas.microsoft.com/office/drawing/2014/main" id="{692DC395-D25A-4457-8506-BD4EB96B641A}"/>
              </a:ext>
            </a:extLst>
          </p:cNvPr>
          <p:cNvSpPr>
            <a:spLocks noGrp="1"/>
          </p:cNvSpPr>
          <p:nvPr>
            <p:ph sz="quarter" idx="4"/>
          </p:nvPr>
        </p:nvSpPr>
        <p:spPr>
          <a:xfrm>
            <a:off x="1652016" y="3093511"/>
            <a:ext cx="9601200" cy="2562193"/>
          </a:xfrm>
        </p:spPr>
        <p:txBody>
          <a:bodyPr>
            <a:normAutofit/>
          </a:bodyPr>
          <a:lstStyle/>
          <a:p>
            <a:r>
              <a:rPr lang="de-DE" dirty="0"/>
              <a:t>Vollwertige Ernährung DGE.  Verfügbar unter: https://www.dge.de/ernaehrungspraxis/vollwertige-ernaehrung/?L=0</a:t>
            </a:r>
          </a:p>
        </p:txBody>
      </p:sp>
      <p:sp>
        <p:nvSpPr>
          <p:cNvPr id="7" name="Foliennummernplatzhalter 6">
            <a:extLst>
              <a:ext uri="{FF2B5EF4-FFF2-40B4-BE49-F238E27FC236}">
                <a16:creationId xmlns:a16="http://schemas.microsoft.com/office/drawing/2014/main" id="{56D4CFEE-1DB7-4DF4-87E1-CBF2EC602DBE}"/>
              </a:ext>
            </a:extLst>
          </p:cNvPr>
          <p:cNvSpPr>
            <a:spLocks noGrp="1"/>
          </p:cNvSpPr>
          <p:nvPr>
            <p:ph type="sldNum" sz="quarter" idx="12"/>
          </p:nvPr>
        </p:nvSpPr>
        <p:spPr/>
        <p:txBody>
          <a:bodyPr/>
          <a:lstStyle/>
          <a:p>
            <a:fld id="{69E57DC2-970A-4B3E-BB1C-7A09969E49DF}" type="slidenum">
              <a:rPr lang="en-US" smtClean="0"/>
              <a:t>40</a:t>
            </a:fld>
            <a:endParaRPr lang="en-US" dirty="0"/>
          </a:p>
        </p:txBody>
      </p:sp>
    </p:spTree>
    <p:extLst>
      <p:ext uri="{BB962C8B-B14F-4D97-AF65-F5344CB8AC3E}">
        <p14:creationId xmlns:p14="http://schemas.microsoft.com/office/powerpoint/2010/main" val="1760601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450A2-E7A5-4656-8701-15FB7B672AFB}"/>
              </a:ext>
            </a:extLst>
          </p:cNvPr>
          <p:cNvSpPr>
            <a:spLocks noGrp="1"/>
          </p:cNvSpPr>
          <p:nvPr>
            <p:ph type="title"/>
          </p:nvPr>
        </p:nvSpPr>
        <p:spPr/>
        <p:txBody>
          <a:bodyPr/>
          <a:lstStyle/>
          <a:p>
            <a:r>
              <a:rPr lang="de-DE" dirty="0"/>
              <a:t>FAST LINE</a:t>
            </a:r>
          </a:p>
        </p:txBody>
      </p:sp>
      <p:sp>
        <p:nvSpPr>
          <p:cNvPr id="4" name="Foliennummernplatzhalter 3">
            <a:extLst>
              <a:ext uri="{FF2B5EF4-FFF2-40B4-BE49-F238E27FC236}">
                <a16:creationId xmlns:a16="http://schemas.microsoft.com/office/drawing/2014/main" id="{B30BE44E-90AB-4A4E-A61E-6449627E2655}"/>
              </a:ext>
            </a:extLst>
          </p:cNvPr>
          <p:cNvSpPr>
            <a:spLocks noGrp="1"/>
          </p:cNvSpPr>
          <p:nvPr>
            <p:ph type="sldNum" sz="quarter" idx="12"/>
          </p:nvPr>
        </p:nvSpPr>
        <p:spPr/>
        <p:txBody>
          <a:bodyPr/>
          <a:lstStyle/>
          <a:p>
            <a:fld id="{69E57DC2-970A-4B3E-BB1C-7A09969E49DF}" type="slidenum">
              <a:rPr lang="en-US" smtClean="0"/>
              <a:t>5</a:t>
            </a:fld>
            <a:endParaRPr lang="en-US" dirty="0"/>
          </a:p>
        </p:txBody>
      </p:sp>
      <mc:AlternateContent xmlns:mc="http://schemas.openxmlformats.org/markup-compatibility/2006">
        <mc:Choice xmlns:psuz="http://schemas.microsoft.com/office/powerpoint/2016/summaryzoom" Requires="psuz">
          <p:graphicFrame>
            <p:nvGraphicFramePr>
              <p:cNvPr id="6" name="Zusammenfassungszoom 5">
                <a:extLst>
                  <a:ext uri="{FF2B5EF4-FFF2-40B4-BE49-F238E27FC236}">
                    <a16:creationId xmlns:a16="http://schemas.microsoft.com/office/drawing/2014/main" id="{823BDAFE-11C1-4A3F-BA82-5DB54DA798D0}"/>
                  </a:ext>
                </a:extLst>
              </p:cNvPr>
              <p:cNvGraphicFramePr>
                <a:graphicFrameLocks noChangeAspect="1"/>
              </p:cNvGraphicFramePr>
              <p:nvPr>
                <p:extLst>
                  <p:ext uri="{D42A27DB-BD31-4B8C-83A1-F6EECF244321}">
                    <p14:modId xmlns:p14="http://schemas.microsoft.com/office/powerpoint/2010/main" val="304996903"/>
                  </p:ext>
                </p:extLst>
              </p:nvPr>
            </p:nvGraphicFramePr>
            <p:xfrm>
              <a:off x="1371600" y="2286000"/>
              <a:ext cx="9601200" cy="3581400"/>
            </p:xfrm>
            <a:graphic>
              <a:graphicData uri="http://schemas.microsoft.com/office/powerpoint/2016/summaryzoom">
                <psuz:summaryZm>
                  <psuz:summaryZmObj sectionId="{0100A8AC-D911-4A46-84C2-4A6C0B85F8E8}">
                    <psuz:zmPr id="{D3FAD5F7-CFE5-49F5-A40C-B3242D80A8A3}" transitionDur="1000">
                      <p166:blipFill xmlns:p166="http://schemas.microsoft.com/office/powerpoint/2016/6/main">
                        <a:blip r:embed="rId2"/>
                        <a:stretch>
                          <a:fillRect/>
                        </a:stretch>
                      </p166:blipFill>
                      <p166:spPr xmlns:p166="http://schemas.microsoft.com/office/powerpoint/2016/6/main">
                        <a:xfrm>
                          <a:off x="395480" y="125349"/>
                          <a:ext cx="2865119" cy="1611630"/>
                        </a:xfrm>
                        <a:prstGeom prst="rect">
                          <a:avLst/>
                        </a:prstGeom>
                        <a:ln w="3175">
                          <a:solidFill>
                            <a:prstClr val="ltGray"/>
                          </a:solidFill>
                        </a:ln>
                      </p166:spPr>
                    </psuz:zmPr>
                  </psuz:summaryZmObj>
                  <psuz:summaryZmObj sectionId="{BAE999C7-9812-4134-B00F-F36462CDBF83}">
                    <psuz:zmPr id="{5112A3CD-10D2-4911-B967-8478B2A7B068}" transitionDur="1000">
                      <p166:blipFill xmlns:p166="http://schemas.microsoft.com/office/powerpoint/2016/6/main">
                        <a:blip r:embed="rId3"/>
                        <a:stretch>
                          <a:fillRect/>
                        </a:stretch>
                      </p166:blipFill>
                      <p166:spPr xmlns:p166="http://schemas.microsoft.com/office/powerpoint/2016/6/main">
                        <a:xfrm>
                          <a:off x="3368041" y="125349"/>
                          <a:ext cx="2865119" cy="1611630"/>
                        </a:xfrm>
                        <a:prstGeom prst="rect">
                          <a:avLst/>
                        </a:prstGeom>
                        <a:ln w="3175">
                          <a:solidFill>
                            <a:prstClr val="ltGray"/>
                          </a:solidFill>
                        </a:ln>
                      </p166:spPr>
                    </psuz:zmPr>
                  </psuz:summaryZmObj>
                  <psuz:summaryZmObj sectionId="{90864F9B-980B-4476-BA58-8F8546770E0E}">
                    <psuz:zmPr id="{39601461-A6B6-4366-8141-A46D80BDF7BD}" transitionDur="1000">
                      <p166:blipFill xmlns:p166="http://schemas.microsoft.com/office/powerpoint/2016/6/main">
                        <a:blip r:embed="rId4"/>
                        <a:stretch>
                          <a:fillRect/>
                        </a:stretch>
                      </p166:blipFill>
                      <p166:spPr xmlns:p166="http://schemas.microsoft.com/office/powerpoint/2016/6/main">
                        <a:xfrm>
                          <a:off x="6340602" y="125349"/>
                          <a:ext cx="2865119" cy="1611630"/>
                        </a:xfrm>
                        <a:prstGeom prst="rect">
                          <a:avLst/>
                        </a:prstGeom>
                        <a:ln w="3175">
                          <a:solidFill>
                            <a:prstClr val="ltGray"/>
                          </a:solidFill>
                        </a:ln>
                      </p166:spPr>
                    </psuz:zmPr>
                  </psuz:summaryZmObj>
                  <psuz:summaryZmObj sectionId="{37A15B94-001F-4359-A5B9-3031680339C9}">
                    <psuz:zmPr id="{C4D1E2DB-6CFD-45FE-B7FF-C6B4165B4054}" transitionDur="1000">
                      <p166:blipFill xmlns:p166="http://schemas.microsoft.com/office/powerpoint/2016/6/main">
                        <a:blip r:embed="rId5"/>
                        <a:stretch>
                          <a:fillRect/>
                        </a:stretch>
                      </p166:blipFill>
                      <p166:spPr xmlns:p166="http://schemas.microsoft.com/office/powerpoint/2016/6/main">
                        <a:xfrm>
                          <a:off x="395480" y="1844421"/>
                          <a:ext cx="2865119" cy="1611630"/>
                        </a:xfrm>
                        <a:prstGeom prst="rect">
                          <a:avLst/>
                        </a:prstGeom>
                        <a:ln w="3175">
                          <a:solidFill>
                            <a:prstClr val="ltGray"/>
                          </a:solidFill>
                        </a:ln>
                      </p166:spPr>
                    </psuz:zmPr>
                  </psuz:summaryZmObj>
                  <psuz:summaryZmObj sectionId="{7749202C-919B-427D-8C37-164F880D3B9D}">
                    <psuz:zmPr id="{2CCA3A74-20B7-4906-AC37-B8CD51D549A6}" transitionDur="1000">
                      <p166:blipFill xmlns:p166="http://schemas.microsoft.com/office/powerpoint/2016/6/main">
                        <a:blip r:embed="rId6"/>
                        <a:stretch>
                          <a:fillRect/>
                        </a:stretch>
                      </p166:blipFill>
                      <p166:spPr xmlns:p166="http://schemas.microsoft.com/office/powerpoint/2016/6/main">
                        <a:xfrm>
                          <a:off x="3368041" y="1844421"/>
                          <a:ext cx="2865119" cy="1611630"/>
                        </a:xfrm>
                        <a:prstGeom prst="rect">
                          <a:avLst/>
                        </a:prstGeom>
                        <a:ln w="3175">
                          <a:solidFill>
                            <a:prstClr val="ltGray"/>
                          </a:solidFill>
                        </a:ln>
                      </p166:spPr>
                    </psuz:zmPr>
                  </psuz:summaryZmObj>
                  <psuz:summaryZmObj sectionId="{3485F095-72E1-430F-9937-DA25429C5CE6}">
                    <psuz:zmPr id="{47D2857A-3CB3-4050-B8C8-8D395CD6F83D}" transitionDur="1000">
                      <p166:blipFill xmlns:p166="http://schemas.microsoft.com/office/powerpoint/2016/6/main">
                        <a:blip r:embed="rId7"/>
                        <a:stretch>
                          <a:fillRect/>
                        </a:stretch>
                      </p166:blipFill>
                      <p166:spPr xmlns:p166="http://schemas.microsoft.com/office/powerpoint/2016/6/main">
                        <a:xfrm>
                          <a:off x="6340602" y="1844421"/>
                          <a:ext cx="2865119" cy="1611630"/>
                        </a:xfrm>
                        <a:prstGeom prst="rect">
                          <a:avLst/>
                        </a:prstGeom>
                        <a:ln w="3175">
                          <a:solidFill>
                            <a:prstClr val="ltGray"/>
                          </a:solidFill>
                        </a:ln>
                      </p166:spPr>
                    </psuz:zmPr>
                  </psuz:summaryZmObj>
                  <psuz:gridLayout/>
                </psuz:summaryZm>
              </a:graphicData>
            </a:graphic>
          </p:graphicFrame>
        </mc:Choice>
        <mc:Fallback>
          <p:grpSp>
            <p:nvGrpSpPr>
              <p:cNvPr id="6" name="Zusammenfassungszoom 5">
                <a:extLst>
                  <a:ext uri="{FF2B5EF4-FFF2-40B4-BE49-F238E27FC236}">
                    <a16:creationId xmlns:a16="http://schemas.microsoft.com/office/drawing/2014/main" id="{823BDAFE-11C1-4A3F-BA82-5DB54DA798D0}"/>
                  </a:ext>
                </a:extLst>
              </p:cNvPr>
              <p:cNvGrpSpPr>
                <a:grpSpLocks noGrp="1" noUngrp="1" noRot="1" noChangeAspect="1" noMove="1" noResize="1"/>
              </p:cNvGrpSpPr>
              <p:nvPr/>
            </p:nvGrpSpPr>
            <p:grpSpPr>
              <a:xfrm>
                <a:off x="1371600" y="2286000"/>
                <a:ext cx="9601200" cy="3581400"/>
                <a:chOff x="1371600" y="2286000"/>
                <a:chExt cx="9601200" cy="3581400"/>
              </a:xfrm>
            </p:grpSpPr>
            <p:pic>
              <p:nvPicPr>
                <p:cNvPr id="3" name="Grafik 3">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767080" y="2411349"/>
                  <a:ext cx="2865119" cy="1611630"/>
                </a:xfrm>
                <a:prstGeom prst="rect">
                  <a:avLst/>
                </a:prstGeom>
                <a:ln w="3175">
                  <a:solidFill>
                    <a:prstClr val="ltGray"/>
                  </a:solidFill>
                </a:ln>
              </p:spPr>
            </p:pic>
            <p:pic>
              <p:nvPicPr>
                <p:cNvPr id="5" name="Grafik 5">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739641" y="2411349"/>
                  <a:ext cx="2865119" cy="1611630"/>
                </a:xfrm>
                <a:prstGeom prst="rect">
                  <a:avLst/>
                </a:prstGeom>
                <a:ln w="3175">
                  <a:solidFill>
                    <a:prstClr val="ltGray"/>
                  </a:solidFill>
                </a:ln>
              </p:spPr>
            </p:pic>
            <p:pic>
              <p:nvPicPr>
                <p:cNvPr id="7" name="Grafik 7">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712202" y="2411349"/>
                  <a:ext cx="2865119" cy="1611630"/>
                </a:xfrm>
                <a:prstGeom prst="rect">
                  <a:avLst/>
                </a:prstGeom>
                <a:ln w="3175">
                  <a:solidFill>
                    <a:prstClr val="ltGray"/>
                  </a:solidFill>
                </a:ln>
              </p:spPr>
            </p:pic>
            <p:pic>
              <p:nvPicPr>
                <p:cNvPr id="8" name="Grafik 8">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767080" y="4130421"/>
                  <a:ext cx="2865119" cy="1611630"/>
                </a:xfrm>
                <a:prstGeom prst="rect">
                  <a:avLst/>
                </a:prstGeom>
                <a:ln w="3175">
                  <a:solidFill>
                    <a:prstClr val="ltGray"/>
                  </a:solidFill>
                </a:ln>
              </p:spPr>
            </p:pic>
            <p:pic>
              <p:nvPicPr>
                <p:cNvPr id="9" name="Grafik 9">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739641" y="4130421"/>
                  <a:ext cx="2865119" cy="1611630"/>
                </a:xfrm>
                <a:prstGeom prst="rect">
                  <a:avLst/>
                </a:prstGeom>
                <a:ln w="3175">
                  <a:solidFill>
                    <a:prstClr val="ltGray"/>
                  </a:solidFill>
                </a:ln>
              </p:spPr>
            </p:pic>
            <p:pic>
              <p:nvPicPr>
                <p:cNvPr id="10" name="Grafik 10">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712202" y="4130421"/>
                  <a:ext cx="2865119" cy="1611630"/>
                </a:xfrm>
                <a:prstGeom prst="rect">
                  <a:avLst/>
                </a:prstGeom>
                <a:ln w="3175">
                  <a:solidFill>
                    <a:prstClr val="ltGray"/>
                  </a:solidFill>
                </a:ln>
              </p:spPr>
            </p:pic>
          </p:grpSp>
        </mc:Fallback>
      </mc:AlternateContent>
    </p:spTree>
    <p:extLst>
      <p:ext uri="{BB962C8B-B14F-4D97-AF65-F5344CB8AC3E}">
        <p14:creationId xmlns:p14="http://schemas.microsoft.com/office/powerpoint/2010/main" val="169852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1">
            <a:extLst>
              <a:ext uri="{FF2B5EF4-FFF2-40B4-BE49-F238E27FC236}">
                <a16:creationId xmlns:a16="http://schemas.microsoft.com/office/drawing/2014/main" id="{825E602A-53EB-4CB1-9633-3EC058740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14">
            <a:extLst>
              <a:ext uri="{FF2B5EF4-FFF2-40B4-BE49-F238E27FC236}">
                <a16:creationId xmlns:a16="http://schemas.microsoft.com/office/drawing/2014/main" id="{EFCA0877-9E29-4689-AAC6-7AFEFFE0D291}"/>
              </a:ext>
            </a:extLst>
          </p:cNvPr>
          <p:cNvSpPr txBox="1"/>
          <p:nvPr/>
        </p:nvSpPr>
        <p:spPr>
          <a:xfrm>
            <a:off x="5100824" y="685800"/>
            <a:ext cx="6176776" cy="1485900"/>
          </a:xfrm>
          <a:prstGeom prst="rect">
            <a:avLst/>
          </a:prstGeom>
        </p:spPr>
        <p:txBody>
          <a:bodyPr vert="horz" lIns="91440" tIns="45720" rIns="91440" bIns="45720" rtlCol="0" anchor="t">
            <a:normAutofit/>
          </a:bodyPr>
          <a:lstStyle/>
          <a:p>
            <a:pPr marL="0" marR="0" lvl="0" indent="0" defTabSz="914400" fontAlgn="auto">
              <a:lnSpc>
                <a:spcPct val="89000"/>
              </a:lnSpc>
              <a:spcBef>
                <a:spcPct val="0"/>
              </a:spcBef>
              <a:spcAft>
                <a:spcPts val="600"/>
              </a:spcAft>
              <a:buClrTx/>
              <a:buSzTx/>
              <a:tabLst/>
              <a:defRPr/>
            </a:pPr>
            <a:r>
              <a:rPr kumimoji="0" lang="en-US" sz="4400" b="0" i="0" u="none" strike="noStrike" cap="none" spc="0" normalizeH="0" noProof="0" dirty="0">
                <a:ln>
                  <a:noFill/>
                </a:ln>
                <a:solidFill>
                  <a:schemeClr val="tx2"/>
                </a:solidFill>
                <a:effectLst/>
                <a:uLnTx/>
                <a:uFillTx/>
                <a:latin typeface="+mj-lt"/>
                <a:ea typeface="+mj-ea"/>
                <a:cs typeface="+mj-cs"/>
              </a:rPr>
              <a:t>Tipps und Tricks </a:t>
            </a:r>
            <a:r>
              <a:rPr kumimoji="0" lang="en-US" sz="4400" b="0" i="0" u="none" strike="noStrike" cap="none" spc="0" normalizeH="0" noProof="0" dirty="0" err="1">
                <a:ln>
                  <a:noFill/>
                </a:ln>
                <a:solidFill>
                  <a:schemeClr val="tx2"/>
                </a:solidFill>
                <a:effectLst/>
                <a:uLnTx/>
                <a:uFillTx/>
                <a:latin typeface="+mj-lt"/>
                <a:ea typeface="+mj-ea"/>
                <a:cs typeface="+mj-cs"/>
              </a:rPr>
              <a:t>für</a:t>
            </a:r>
            <a:r>
              <a:rPr kumimoji="0" lang="en-US" sz="4400" b="0" i="0" u="none" strike="noStrike" cap="none" spc="0" normalizeH="0" noProof="0" dirty="0">
                <a:ln>
                  <a:noFill/>
                </a:ln>
                <a:solidFill>
                  <a:schemeClr val="tx2"/>
                </a:solidFill>
                <a:effectLst/>
                <a:uLnTx/>
                <a:uFillTx/>
                <a:latin typeface="+mj-lt"/>
                <a:ea typeface="+mj-ea"/>
                <a:cs typeface="+mj-cs"/>
              </a:rPr>
              <a:t> </a:t>
            </a:r>
            <a:r>
              <a:rPr lang="en-US" sz="4400" dirty="0" err="1">
                <a:solidFill>
                  <a:schemeClr val="tx2"/>
                </a:solidFill>
                <a:latin typeface="+mj-lt"/>
                <a:ea typeface="+mj-ea"/>
                <a:cs typeface="+mj-cs"/>
              </a:rPr>
              <a:t>Ihr</a:t>
            </a:r>
            <a:r>
              <a:rPr kumimoji="0" lang="en-US" sz="4400" b="0" i="0" u="none" strike="noStrike" cap="none" spc="0" normalizeH="0" noProof="0" dirty="0">
                <a:ln>
                  <a:noFill/>
                </a:ln>
                <a:solidFill>
                  <a:schemeClr val="tx2"/>
                </a:solidFill>
                <a:effectLst/>
                <a:uLnTx/>
                <a:uFillTx/>
                <a:latin typeface="+mj-lt"/>
                <a:ea typeface="+mj-ea"/>
                <a:cs typeface="+mj-cs"/>
              </a:rPr>
              <a:t> </a:t>
            </a:r>
            <a:r>
              <a:rPr kumimoji="0" lang="en-US" sz="4400" b="0" i="0" u="none" strike="noStrike" cap="none" spc="0" normalizeH="0" noProof="0" dirty="0" err="1">
                <a:ln>
                  <a:noFill/>
                </a:ln>
                <a:solidFill>
                  <a:schemeClr val="tx2"/>
                </a:solidFill>
                <a:effectLst/>
                <a:uLnTx/>
                <a:uFillTx/>
                <a:latin typeface="+mj-lt"/>
                <a:ea typeface="+mj-ea"/>
                <a:cs typeface="+mj-cs"/>
              </a:rPr>
              <a:t>Frühstück</a:t>
            </a:r>
            <a:endParaRPr kumimoji="0" lang="en-US" sz="4400" b="0" i="0" u="none" strike="noStrike" cap="none" spc="0" normalizeH="0" noProof="0" dirty="0">
              <a:ln>
                <a:noFill/>
              </a:ln>
              <a:solidFill>
                <a:schemeClr val="tx2"/>
              </a:solidFill>
              <a:effectLst/>
              <a:uLnTx/>
              <a:uFillTx/>
              <a:latin typeface="+mj-lt"/>
              <a:ea typeface="+mj-ea"/>
              <a:cs typeface="+mj-cs"/>
            </a:endParaRPr>
          </a:p>
        </p:txBody>
      </p:sp>
      <p:pic>
        <p:nvPicPr>
          <p:cNvPr id="5" name="Grafik 4" descr="Ein Bild, das Essen, Doughnut, Donut, sitzend enthält.&#10;&#10;Automatisch generierte Beschreibung">
            <a:extLst>
              <a:ext uri="{FF2B5EF4-FFF2-40B4-BE49-F238E27FC236}">
                <a16:creationId xmlns:a16="http://schemas.microsoft.com/office/drawing/2014/main" id="{2F22712A-71D3-4205-88C4-71A992AFAE0E}"/>
              </a:ext>
            </a:extLst>
          </p:cNvPr>
          <p:cNvPicPr>
            <a:picLocks noChangeAspect="1"/>
          </p:cNvPicPr>
          <p:nvPr/>
        </p:nvPicPr>
        <p:blipFill>
          <a:blip r:embed="rId2"/>
          <a:stretch>
            <a:fillRect/>
          </a:stretch>
        </p:blipFill>
        <p:spPr>
          <a:xfrm>
            <a:off x="321733" y="3621733"/>
            <a:ext cx="3730079" cy="2480502"/>
          </a:xfrm>
          <a:prstGeom prst="rect">
            <a:avLst/>
          </a:prstGeom>
          <a:ln>
            <a:noFill/>
          </a:ln>
          <a:effectLst/>
        </p:spPr>
      </p:pic>
      <p:sp>
        <p:nvSpPr>
          <p:cNvPr id="28" name="Rectangle 23">
            <a:extLst>
              <a:ext uri="{FF2B5EF4-FFF2-40B4-BE49-F238E27FC236}">
                <a16:creationId xmlns:a16="http://schemas.microsoft.com/office/drawing/2014/main" id="{E832F3F2-2294-4A8D-ABDC-234B853C7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feld 2">
            <a:extLst>
              <a:ext uri="{FF2B5EF4-FFF2-40B4-BE49-F238E27FC236}">
                <a16:creationId xmlns:a16="http://schemas.microsoft.com/office/drawing/2014/main" id="{DAD74A96-8FEA-4C2C-A485-0CAEF0B375FF}"/>
              </a:ext>
            </a:extLst>
          </p:cNvPr>
          <p:cNvSpPr txBox="1"/>
          <p:nvPr/>
        </p:nvSpPr>
        <p:spPr>
          <a:xfrm>
            <a:off x="5100824" y="2286000"/>
            <a:ext cx="6176776" cy="3581400"/>
          </a:xfrm>
          <a:prstGeom prst="rect">
            <a:avLst/>
          </a:prstGeom>
        </p:spPr>
        <p:txBody>
          <a:bodyPr vert="horz" lIns="91440" tIns="45720" rIns="91440" bIns="45720" rtlCol="0">
            <a:normAutofit/>
          </a:bodyPr>
          <a:lstStyle/>
          <a:p>
            <a:pPr indent="-384048" defTabSz="914400">
              <a:lnSpc>
                <a:spcPct val="94000"/>
              </a:lnSpc>
              <a:spcAft>
                <a:spcPts val="200"/>
              </a:spcAft>
              <a:buFont typeface="Franklin Gothic Book" panose="020B0503020102020204" pitchFamily="34" charset="0"/>
            </a:pPr>
            <a:endParaRPr lang="en-US" sz="1500" dirty="0">
              <a:solidFill>
                <a:schemeClr val="tx2"/>
              </a:solidFill>
            </a:endParaRPr>
          </a:p>
          <a:p>
            <a:pPr marL="457200" indent="-384048" defTabSz="914400">
              <a:lnSpc>
                <a:spcPct val="94000"/>
              </a:lnSpc>
              <a:spcAft>
                <a:spcPts val="200"/>
              </a:spcAft>
              <a:buFont typeface="Franklin Gothic Book" panose="020B0503020102020204" pitchFamily="34" charset="0"/>
              <a:buChar char="•"/>
            </a:pPr>
            <a:r>
              <a:rPr lang="de-DE" sz="1500" b="1" dirty="0">
                <a:solidFill>
                  <a:schemeClr val="tx2"/>
                </a:solidFill>
              </a:rPr>
              <a:t>Frühstücken</a:t>
            </a:r>
            <a:r>
              <a:rPr lang="de-DE" sz="1500" dirty="0">
                <a:solidFill>
                  <a:schemeClr val="tx2"/>
                </a:solidFill>
              </a:rPr>
              <a:t> Sie wenn möglich </a:t>
            </a:r>
            <a:r>
              <a:rPr lang="de-DE" sz="1500" b="1" dirty="0">
                <a:solidFill>
                  <a:schemeClr val="tx2"/>
                </a:solidFill>
              </a:rPr>
              <a:t>zu Hause</a:t>
            </a:r>
            <a:r>
              <a:rPr lang="de-DE" sz="1500" dirty="0">
                <a:solidFill>
                  <a:schemeClr val="tx2"/>
                </a:solidFill>
              </a:rPr>
              <a:t> in einer ruhigen und entspannten Atmosphäre. </a:t>
            </a:r>
          </a:p>
          <a:p>
            <a:pPr marL="457200" indent="-384048" defTabSz="914400">
              <a:lnSpc>
                <a:spcPct val="94000"/>
              </a:lnSpc>
              <a:spcAft>
                <a:spcPts val="200"/>
              </a:spcAft>
              <a:buFont typeface="Franklin Gothic Book" panose="020B0503020102020204" pitchFamily="34" charset="0"/>
              <a:buChar char="•"/>
            </a:pPr>
            <a:r>
              <a:rPr lang="de-DE" sz="1500" dirty="0">
                <a:solidFill>
                  <a:schemeClr val="tx2"/>
                </a:solidFill>
              </a:rPr>
              <a:t>Folgende Lebensmittel helfen Ihnen dabei gut in den Tag zu starten:</a:t>
            </a:r>
          </a:p>
          <a:p>
            <a:pPr marL="1657350" lvl="3" indent="-384048" defTabSz="914400">
              <a:lnSpc>
                <a:spcPct val="94000"/>
              </a:lnSpc>
              <a:spcAft>
                <a:spcPts val="200"/>
              </a:spcAft>
              <a:buFont typeface="Franklin Gothic Book" panose="020B0503020102020204" pitchFamily="34" charset="0"/>
              <a:buChar char="•"/>
            </a:pPr>
            <a:r>
              <a:rPr lang="de-DE" sz="1500" b="1" dirty="0">
                <a:solidFill>
                  <a:schemeClr val="tx2"/>
                </a:solidFill>
              </a:rPr>
              <a:t>Vollkornprodukte &amp; Haferflocken</a:t>
            </a:r>
          </a:p>
          <a:p>
            <a:pPr marL="1657350" lvl="3" indent="-384048" defTabSz="914400">
              <a:lnSpc>
                <a:spcPct val="94000"/>
              </a:lnSpc>
              <a:spcAft>
                <a:spcPts val="200"/>
              </a:spcAft>
              <a:buFont typeface="Franklin Gothic Book" panose="020B0503020102020204" pitchFamily="34" charset="0"/>
              <a:buChar char="•"/>
            </a:pPr>
            <a:r>
              <a:rPr lang="de-DE" sz="1500" b="1" dirty="0">
                <a:solidFill>
                  <a:schemeClr val="tx2"/>
                </a:solidFill>
              </a:rPr>
              <a:t>Magerquark &amp; magere Milchprodukte</a:t>
            </a:r>
          </a:p>
          <a:p>
            <a:pPr marL="1657350" lvl="3" indent="-384048" defTabSz="914400">
              <a:lnSpc>
                <a:spcPct val="94000"/>
              </a:lnSpc>
              <a:spcAft>
                <a:spcPts val="200"/>
              </a:spcAft>
              <a:buFont typeface="Franklin Gothic Book" panose="020B0503020102020204" pitchFamily="34" charset="0"/>
              <a:buChar char="•"/>
            </a:pPr>
            <a:r>
              <a:rPr lang="de-DE" sz="1500" b="1" dirty="0">
                <a:solidFill>
                  <a:schemeClr val="tx2"/>
                </a:solidFill>
              </a:rPr>
              <a:t>Rohkost wie Tomate und Gurke &amp; etwas Obst </a:t>
            </a:r>
          </a:p>
          <a:p>
            <a:pPr marL="457200" indent="-384048" defTabSz="914400">
              <a:lnSpc>
                <a:spcPct val="94000"/>
              </a:lnSpc>
              <a:spcAft>
                <a:spcPts val="200"/>
              </a:spcAft>
              <a:buFont typeface="Franklin Gothic Book" panose="020B0503020102020204" pitchFamily="34" charset="0"/>
              <a:buChar char="•"/>
            </a:pPr>
            <a:endParaRPr lang="de-DE" sz="1500" dirty="0">
              <a:solidFill>
                <a:schemeClr val="tx2"/>
              </a:solidFill>
            </a:endParaRPr>
          </a:p>
          <a:p>
            <a:pPr marL="457200" indent="-384048" defTabSz="914400">
              <a:lnSpc>
                <a:spcPct val="94000"/>
              </a:lnSpc>
              <a:spcAft>
                <a:spcPts val="200"/>
              </a:spcAft>
              <a:buFont typeface="Franklin Gothic Book" panose="020B0503020102020204" pitchFamily="34" charset="0"/>
              <a:buChar char="•"/>
            </a:pPr>
            <a:r>
              <a:rPr lang="de-DE" sz="1500" dirty="0">
                <a:solidFill>
                  <a:schemeClr val="tx2"/>
                </a:solidFill>
              </a:rPr>
              <a:t>Dazu ausreichend </a:t>
            </a:r>
            <a:r>
              <a:rPr lang="de-DE" sz="1500" b="1" dirty="0">
                <a:solidFill>
                  <a:schemeClr val="tx2"/>
                </a:solidFill>
              </a:rPr>
              <a:t>Tee,</a:t>
            </a:r>
            <a:r>
              <a:rPr lang="de-DE" sz="1500" dirty="0">
                <a:solidFill>
                  <a:schemeClr val="tx2"/>
                </a:solidFill>
              </a:rPr>
              <a:t> z.B. Früchte- oder Kräutertee (ungesüßt!) oder </a:t>
            </a:r>
            <a:r>
              <a:rPr lang="de-DE" sz="1500" b="1" dirty="0">
                <a:solidFill>
                  <a:schemeClr val="tx2"/>
                </a:solidFill>
              </a:rPr>
              <a:t>Wasser</a:t>
            </a:r>
            <a:r>
              <a:rPr lang="de-DE" sz="1500" dirty="0">
                <a:solidFill>
                  <a:schemeClr val="tx2"/>
                </a:solidFill>
              </a:rPr>
              <a:t> </a:t>
            </a:r>
          </a:p>
          <a:p>
            <a:pPr indent="-384048" defTabSz="914400">
              <a:lnSpc>
                <a:spcPct val="94000"/>
              </a:lnSpc>
              <a:spcAft>
                <a:spcPts val="200"/>
              </a:spcAft>
              <a:buFont typeface="Franklin Gothic Book" panose="020B0503020102020204" pitchFamily="34" charset="0"/>
            </a:pPr>
            <a:endParaRPr lang="de-DE" sz="1500" dirty="0">
              <a:solidFill>
                <a:schemeClr val="tx2"/>
              </a:solidFill>
            </a:endParaRPr>
          </a:p>
          <a:p>
            <a:pPr indent="-384048" defTabSz="914400">
              <a:lnSpc>
                <a:spcPct val="94000"/>
              </a:lnSpc>
              <a:spcAft>
                <a:spcPts val="200"/>
              </a:spcAft>
              <a:buFont typeface="Franklin Gothic Book" panose="020B0503020102020204" pitchFamily="34" charset="0"/>
            </a:pPr>
            <a:r>
              <a:rPr lang="de-DE" sz="1500" dirty="0">
                <a:solidFill>
                  <a:schemeClr val="tx2"/>
                </a:solidFill>
              </a:rPr>
              <a:t>Das </a:t>
            </a:r>
            <a:r>
              <a:rPr lang="de-DE" sz="1500" b="1" dirty="0">
                <a:solidFill>
                  <a:schemeClr val="tx2"/>
                </a:solidFill>
              </a:rPr>
              <a:t>perfekte Frühstück </a:t>
            </a:r>
            <a:r>
              <a:rPr lang="de-DE" sz="1500" dirty="0">
                <a:solidFill>
                  <a:schemeClr val="tx2"/>
                </a:solidFill>
              </a:rPr>
              <a:t>zeichnet sich unter anderem dadurch aus, dass es </a:t>
            </a:r>
            <a:r>
              <a:rPr lang="de-DE" sz="1500" b="1" dirty="0">
                <a:solidFill>
                  <a:schemeClr val="tx2"/>
                </a:solidFill>
              </a:rPr>
              <a:t>lange vorhält </a:t>
            </a:r>
            <a:r>
              <a:rPr lang="de-DE" sz="1500" dirty="0">
                <a:solidFill>
                  <a:schemeClr val="tx2"/>
                </a:solidFill>
              </a:rPr>
              <a:t>und dem </a:t>
            </a:r>
            <a:r>
              <a:rPr lang="de-DE" sz="1500" b="1" dirty="0">
                <a:solidFill>
                  <a:schemeClr val="tx2"/>
                </a:solidFill>
              </a:rPr>
              <a:t>Hungergefühl</a:t>
            </a:r>
            <a:r>
              <a:rPr lang="de-DE" sz="1500" dirty="0">
                <a:solidFill>
                  <a:schemeClr val="tx2"/>
                </a:solidFill>
              </a:rPr>
              <a:t> nach wenigen Stunden </a:t>
            </a:r>
            <a:r>
              <a:rPr lang="de-DE" sz="1500" b="1" dirty="0">
                <a:solidFill>
                  <a:schemeClr val="tx2"/>
                </a:solidFill>
              </a:rPr>
              <a:t>vorbeugt</a:t>
            </a:r>
            <a:r>
              <a:rPr lang="de-DE" sz="1500" dirty="0">
                <a:solidFill>
                  <a:schemeClr val="tx2"/>
                </a:solidFill>
              </a:rPr>
              <a:t>. </a:t>
            </a:r>
          </a:p>
        </p:txBody>
      </p:sp>
      <p:sp>
        <p:nvSpPr>
          <p:cNvPr id="2" name="Foliennummernplatzhalter 1">
            <a:extLst>
              <a:ext uri="{FF2B5EF4-FFF2-40B4-BE49-F238E27FC236}">
                <a16:creationId xmlns:a16="http://schemas.microsoft.com/office/drawing/2014/main" id="{7029DB6F-4517-4305-9F11-EF0CC44A8D3B}"/>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smtClean="0"/>
              <a:pPr>
                <a:spcAft>
                  <a:spcPts val="600"/>
                </a:spcAft>
              </a:pPr>
              <a:t>6</a:t>
            </a:fld>
            <a:endParaRPr lang="en-US"/>
          </a:p>
        </p:txBody>
      </p:sp>
      <p:sp>
        <p:nvSpPr>
          <p:cNvPr id="11" name="Textfeld 10">
            <a:extLst>
              <a:ext uri="{FF2B5EF4-FFF2-40B4-BE49-F238E27FC236}">
                <a16:creationId xmlns:a16="http://schemas.microsoft.com/office/drawing/2014/main" id="{0FC4FB23-A88A-45A6-9248-4EC265030E02}"/>
              </a:ext>
            </a:extLst>
          </p:cNvPr>
          <p:cNvSpPr txBox="1"/>
          <p:nvPr/>
        </p:nvSpPr>
        <p:spPr>
          <a:xfrm>
            <a:off x="212952" y="6020878"/>
            <a:ext cx="3200808" cy="261610"/>
          </a:xfrm>
          <a:prstGeom prst="rect">
            <a:avLst/>
          </a:prstGeom>
          <a:noFill/>
        </p:spPr>
        <p:txBody>
          <a:bodyPr wrap="square">
            <a:spAutoFit/>
          </a:bodyPr>
          <a:lstStyle/>
          <a:p>
            <a:r>
              <a:rPr lang="de-DE" sz="1100" dirty="0">
                <a:solidFill>
                  <a:srgbClr val="111111"/>
                </a:solidFill>
              </a:rPr>
              <a:t>Foto von </a:t>
            </a:r>
            <a:r>
              <a:rPr lang="de-DE" sz="1100" dirty="0" err="1">
                <a:solidFill>
                  <a:srgbClr val="111111"/>
                </a:solidFill>
              </a:rPr>
              <a:t>Wesual</a:t>
            </a:r>
            <a:r>
              <a:rPr lang="de-DE" sz="1100" dirty="0">
                <a:solidFill>
                  <a:srgbClr val="111111"/>
                </a:solidFill>
              </a:rPr>
              <a:t> Click auf </a:t>
            </a:r>
            <a:r>
              <a:rPr lang="de-DE" sz="1100" dirty="0" err="1">
                <a:solidFill>
                  <a:srgbClr val="111111"/>
                </a:solidFill>
              </a:rPr>
              <a:t>Unsplash</a:t>
            </a:r>
            <a:r>
              <a:rPr lang="de-DE" sz="1100" dirty="0">
                <a:solidFill>
                  <a:srgbClr val="111111"/>
                </a:solidFill>
              </a:rPr>
              <a:t> </a:t>
            </a:r>
            <a:endParaRPr lang="de-DE" sz="1100" dirty="0"/>
          </a:p>
        </p:txBody>
      </p:sp>
      <p:pic>
        <p:nvPicPr>
          <p:cNvPr id="8" name="Grafik 7" descr="Ein Bild, das Obst, essbare Saaten enthält.&#10;&#10;Automatisch generierte Beschreibung">
            <a:extLst>
              <a:ext uri="{FF2B5EF4-FFF2-40B4-BE49-F238E27FC236}">
                <a16:creationId xmlns:a16="http://schemas.microsoft.com/office/drawing/2014/main" id="{EABE555F-F534-4688-ADBD-57E0A22DBD6D}"/>
              </a:ext>
            </a:extLst>
          </p:cNvPr>
          <p:cNvPicPr>
            <a:picLocks noChangeAspect="1"/>
          </p:cNvPicPr>
          <p:nvPr/>
        </p:nvPicPr>
        <p:blipFill>
          <a:blip r:embed="rId3"/>
          <a:stretch>
            <a:fillRect/>
          </a:stretch>
        </p:blipFill>
        <p:spPr>
          <a:xfrm>
            <a:off x="321733" y="469375"/>
            <a:ext cx="3730079" cy="2486719"/>
          </a:xfrm>
          <a:prstGeom prst="rect">
            <a:avLst/>
          </a:prstGeom>
        </p:spPr>
      </p:pic>
      <p:sp>
        <p:nvSpPr>
          <p:cNvPr id="17" name="Textfeld 16">
            <a:extLst>
              <a:ext uri="{FF2B5EF4-FFF2-40B4-BE49-F238E27FC236}">
                <a16:creationId xmlns:a16="http://schemas.microsoft.com/office/drawing/2014/main" id="{B29E410D-3969-46F6-80AD-50E97B930B15}"/>
              </a:ext>
            </a:extLst>
          </p:cNvPr>
          <p:cNvSpPr txBox="1"/>
          <p:nvPr/>
        </p:nvSpPr>
        <p:spPr>
          <a:xfrm>
            <a:off x="212952" y="2944165"/>
            <a:ext cx="3475128"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111111"/>
                </a:solidFill>
                <a:effectLst/>
                <a:uLnTx/>
                <a:uFillTx/>
                <a:latin typeface="Franklin Gothic Book" panose="020B0503020102020204"/>
                <a:ea typeface="+mn-ea"/>
                <a:cs typeface="+mn-cs"/>
              </a:rPr>
              <a:t>Foto von </a:t>
            </a:r>
            <a:r>
              <a:rPr lang="de-DE" sz="1100" dirty="0">
                <a:solidFill>
                  <a:srgbClr val="111111"/>
                </a:solidFill>
              </a:rPr>
              <a:t>Melissa Di Rocco </a:t>
            </a:r>
            <a:r>
              <a:rPr kumimoji="0" lang="de-DE" sz="1100" b="0" i="0" u="none" strike="noStrike" kern="1200" cap="none" spc="0" normalizeH="0" baseline="0" noProof="0" dirty="0">
                <a:ln>
                  <a:noFill/>
                </a:ln>
                <a:solidFill>
                  <a:srgbClr val="111111"/>
                </a:solidFill>
                <a:effectLst/>
                <a:uLnTx/>
                <a:uFillTx/>
                <a:latin typeface="Franklin Gothic Book" panose="020B0503020102020204"/>
                <a:ea typeface="+mn-ea"/>
                <a:cs typeface="+mn-cs"/>
              </a:rPr>
              <a:t>auf </a:t>
            </a:r>
            <a:r>
              <a:rPr kumimoji="0" lang="de-DE" sz="1100" b="0" i="0" u="none" strike="noStrike" kern="1200" cap="none" spc="0" normalizeH="0" baseline="0" noProof="0" dirty="0" err="1">
                <a:ln>
                  <a:noFill/>
                </a:ln>
                <a:solidFill>
                  <a:srgbClr val="111111"/>
                </a:solidFill>
                <a:effectLst/>
                <a:uLnTx/>
                <a:uFillTx/>
                <a:latin typeface="Franklin Gothic Book" panose="020B0503020102020204"/>
                <a:ea typeface="+mn-ea"/>
                <a:cs typeface="+mn-cs"/>
              </a:rPr>
              <a:t>Unsplash</a:t>
            </a:r>
            <a:r>
              <a:rPr kumimoji="0" lang="de-DE" sz="1100" b="0" i="0" u="none" strike="noStrike" kern="1200" cap="none" spc="0" normalizeH="0" baseline="0" noProof="0" dirty="0">
                <a:ln>
                  <a:noFill/>
                </a:ln>
                <a:solidFill>
                  <a:srgbClr val="111111"/>
                </a:solidFill>
                <a:effectLst/>
                <a:uLnTx/>
                <a:uFillTx/>
                <a:latin typeface="Franklin Gothic Book" panose="020B0503020102020204"/>
                <a:ea typeface="+mn-ea"/>
                <a:cs typeface="+mn-cs"/>
              </a:rPr>
              <a:t> </a:t>
            </a:r>
            <a:endParaRPr kumimoji="0" lang="de-DE" sz="11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0500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D7C8B-85A7-451A-9A6B-AE72E868E4FD}"/>
              </a:ext>
            </a:extLst>
          </p:cNvPr>
          <p:cNvSpPr>
            <a:spLocks noGrp="1"/>
          </p:cNvSpPr>
          <p:nvPr>
            <p:ph type="title"/>
          </p:nvPr>
        </p:nvSpPr>
        <p:spPr>
          <a:xfrm>
            <a:off x="1295400" y="388375"/>
            <a:ext cx="9601200" cy="1485900"/>
          </a:xfrm>
        </p:spPr>
        <p:txBody>
          <a:bodyPr/>
          <a:lstStyle/>
          <a:p>
            <a:r>
              <a:rPr lang="de-DE" dirty="0"/>
              <a:t>Auswahl der Rezepte</a:t>
            </a:r>
            <a:br>
              <a:rPr lang="de-DE" dirty="0"/>
            </a:br>
            <a:endParaRPr lang="de-DE" dirty="0"/>
          </a:p>
        </p:txBody>
      </p:sp>
      <p:sp>
        <p:nvSpPr>
          <p:cNvPr id="7" name="Foliennummernplatzhalter 6">
            <a:extLst>
              <a:ext uri="{FF2B5EF4-FFF2-40B4-BE49-F238E27FC236}">
                <a16:creationId xmlns:a16="http://schemas.microsoft.com/office/drawing/2014/main" id="{6453C613-4ADE-4F0E-AD75-8120B3E53CB5}"/>
              </a:ext>
            </a:extLst>
          </p:cNvPr>
          <p:cNvSpPr>
            <a:spLocks noGrp="1"/>
          </p:cNvSpPr>
          <p:nvPr>
            <p:ph type="sldNum" sz="quarter" idx="12"/>
          </p:nvPr>
        </p:nvSpPr>
        <p:spPr/>
        <p:txBody>
          <a:bodyPr/>
          <a:lstStyle/>
          <a:p>
            <a:fld id="{69E57DC2-970A-4B3E-BB1C-7A09969E49DF}" type="slidenum">
              <a:rPr lang="en-US" smtClean="0"/>
              <a:t>7</a:t>
            </a:fld>
            <a:endParaRPr lang="en-US" dirty="0"/>
          </a:p>
        </p:txBody>
      </p:sp>
      <p:sp>
        <p:nvSpPr>
          <p:cNvPr id="4" name="Textfeld 3">
            <a:extLst>
              <a:ext uri="{FF2B5EF4-FFF2-40B4-BE49-F238E27FC236}">
                <a16:creationId xmlns:a16="http://schemas.microsoft.com/office/drawing/2014/main" id="{344365EB-BD8A-4B7B-83DA-AAEFFC8A7EBB}"/>
              </a:ext>
            </a:extLst>
          </p:cNvPr>
          <p:cNvSpPr txBox="1"/>
          <p:nvPr/>
        </p:nvSpPr>
        <p:spPr>
          <a:xfrm>
            <a:off x="1447799" y="1200150"/>
            <a:ext cx="9734551" cy="5509200"/>
          </a:xfrm>
          <a:prstGeom prst="rect">
            <a:avLst/>
          </a:prstGeom>
          <a:noFill/>
        </p:spPr>
        <p:txBody>
          <a:bodyPr wrap="square" rtlCol="0">
            <a:spAutoFit/>
          </a:bodyPr>
          <a:lstStyle/>
          <a:p>
            <a:r>
              <a:rPr lang="de-DE" sz="1600" b="1" dirty="0"/>
              <a:t>Um ein Maximum an Leistung zu erreichen, ist die optimale Ernährung essentiell.</a:t>
            </a:r>
          </a:p>
          <a:p>
            <a:endParaRPr lang="de-DE" sz="1600" dirty="0"/>
          </a:p>
          <a:p>
            <a:pPr marL="285750" indent="-285750">
              <a:buFont typeface="Arial" panose="020B0604020202020204" pitchFamily="34" charset="0"/>
              <a:buChar char="•"/>
            </a:pPr>
            <a:r>
              <a:rPr lang="de-DE" b="1" dirty="0"/>
              <a:t>Kohlenhydrate</a:t>
            </a:r>
          </a:p>
          <a:p>
            <a:r>
              <a:rPr lang="de-DE" sz="1600" dirty="0"/>
              <a:t>	</a:t>
            </a:r>
            <a:r>
              <a:rPr lang="de-DE" sz="1400" u="sng" dirty="0"/>
              <a:t>Beispiel:</a:t>
            </a:r>
            <a:r>
              <a:rPr lang="de-DE" sz="1400" dirty="0"/>
              <a:t> </a:t>
            </a:r>
            <a:r>
              <a:rPr lang="de-DE" sz="1400" i="1" dirty="0"/>
              <a:t>Vollkornprodukte, Kartoffeln, Haferflocken, Obst &amp; Gemüse</a:t>
            </a:r>
          </a:p>
          <a:p>
            <a:pPr lvl="1"/>
            <a:r>
              <a:rPr lang="de-DE" sz="1400" dirty="0"/>
              <a:t>Sie sättigen lange und enthalten wichtige Ballaststoffe, welche dafür sorgen,</a:t>
            </a:r>
            <a:r>
              <a:rPr lang="de-DE" sz="1200" dirty="0"/>
              <a:t> </a:t>
            </a:r>
            <a:r>
              <a:rPr lang="de-DE" sz="1400" dirty="0"/>
              <a:t>dass der Blutzuckerspiegel nicht allzu schnell wieder abfällt</a:t>
            </a:r>
            <a:r>
              <a:rPr lang="de-DE" sz="1400" dirty="0">
                <a:latin typeface="The Hand Black" panose="03070902030502020204" pitchFamily="66" charset="0"/>
              </a:rPr>
              <a:t>. </a:t>
            </a:r>
            <a:r>
              <a:rPr lang="de-DE" sz="1400" dirty="0"/>
              <a:t>Dieser Prozess beugt langfristig Heißhungerattacken vor.</a:t>
            </a:r>
            <a:endParaRPr lang="de-DE" sz="1400" dirty="0">
              <a:latin typeface="The Hand Black" panose="03070902030502020204" pitchFamily="66" charset="0"/>
            </a:endParaRPr>
          </a:p>
          <a:p>
            <a:endParaRPr lang="de-DE" sz="1600" dirty="0"/>
          </a:p>
          <a:p>
            <a:pPr marL="285750" indent="-285750">
              <a:buFont typeface="Arial" panose="020B0604020202020204" pitchFamily="34" charset="0"/>
              <a:buChar char="•"/>
            </a:pPr>
            <a:r>
              <a:rPr lang="de-DE" b="1" dirty="0"/>
              <a:t>Eiweiße</a:t>
            </a:r>
          </a:p>
          <a:p>
            <a:r>
              <a:rPr lang="de-DE" sz="1600" dirty="0"/>
              <a:t>	</a:t>
            </a:r>
            <a:r>
              <a:rPr lang="de-DE" sz="1400" u="sng" dirty="0"/>
              <a:t>Beispiel:</a:t>
            </a:r>
            <a:r>
              <a:rPr lang="de-DE" sz="1400" dirty="0"/>
              <a:t> </a:t>
            </a:r>
            <a:r>
              <a:rPr lang="de-DE" sz="1400" i="1" dirty="0"/>
              <a:t>Milchprodukte, Hülsenfrüchte, Eier, Spinat, Fleisch &amp; Fisch</a:t>
            </a:r>
          </a:p>
          <a:p>
            <a:r>
              <a:rPr lang="de-DE" sz="1400" dirty="0"/>
              <a:t>	Die Aminosäuren, welche in den Eiweißen bzw. Proteinen enthalten sind, fungieren als Neurotransmitter und ermöglichen 	so die Informationsübertragung zwischen den einzelnen Gehirnzellen.</a:t>
            </a:r>
          </a:p>
          <a:p>
            <a:endParaRPr lang="de-DE" sz="1600" dirty="0"/>
          </a:p>
          <a:p>
            <a:pPr marL="342900" indent="-342900">
              <a:buFont typeface="Arial" panose="020B0604020202020204" pitchFamily="34" charset="0"/>
              <a:buChar char="•"/>
            </a:pPr>
            <a:r>
              <a:rPr lang="de-DE" b="1" dirty="0"/>
              <a:t> Ungesättigte Fettsäuren</a:t>
            </a:r>
          </a:p>
          <a:p>
            <a:r>
              <a:rPr lang="de-DE" sz="1600" dirty="0"/>
              <a:t>	</a:t>
            </a:r>
            <a:r>
              <a:rPr lang="de-DE" sz="1400" u="sng" dirty="0"/>
              <a:t>Beispiel:</a:t>
            </a:r>
            <a:r>
              <a:rPr lang="de-DE" sz="1400" dirty="0"/>
              <a:t> </a:t>
            </a:r>
            <a:r>
              <a:rPr lang="de-DE" sz="1400" i="1" dirty="0"/>
              <a:t>fetter Fisch (z.B. Lachs), Rapsöl, Olivenöl &amp; Nüsse</a:t>
            </a:r>
          </a:p>
          <a:p>
            <a:r>
              <a:rPr lang="de-DE" sz="1400" dirty="0"/>
              <a:t>	Pflanzliche Öle liefern, wie alle Fette, viele Kalorien. Sie liefern aber auch lebensnotwendige Fettsäuren	wie Omega-3- 	und Omega-6-Fettsäuren. Sie erhöhen die Leistungs- und Erinnerungsfähigkeit und generieren eine lange Sättigung.</a:t>
            </a:r>
          </a:p>
          <a:p>
            <a:r>
              <a:rPr lang="de-DE" dirty="0"/>
              <a:t>	</a:t>
            </a:r>
          </a:p>
          <a:p>
            <a:pPr algn="just"/>
            <a:r>
              <a:rPr lang="de-DE" sz="1200" b="1" dirty="0">
                <a:solidFill>
                  <a:schemeClr val="accent5">
                    <a:lumMod val="75000"/>
                  </a:schemeClr>
                </a:solidFill>
              </a:rPr>
              <a:t>(Wir weisen hier nur darauf hin, welche Funktionen die Ernährung explizit für das Gehirn und somit für Ihre Leistungsfähigkeit am Arbeitsplatz hat! Außerdem gehen wir nur auf die größten Nährstoffe (Makronährstoffe) ein. Selbstverständlich weisen die ausgewählten Rezepte auch Mikronährstoffe und viele weitere positive Effekte für Ihre Gesundheit auf! Diese finden Sie z.B. unter </a:t>
            </a:r>
            <a:r>
              <a:rPr lang="de-DE" sz="1200" b="1" dirty="0">
                <a:solidFill>
                  <a:schemeClr val="accent5">
                    <a:lumMod val="75000"/>
                  </a:schemeClr>
                </a:solidFill>
                <a:hlinkClick r:id="rId2">
                  <a:extLst>
                    <a:ext uri="{A12FA001-AC4F-418D-AE19-62706E023703}">
                      <ahyp:hlinkClr xmlns:ahyp="http://schemas.microsoft.com/office/drawing/2018/hyperlinkcolor" val="tx"/>
                    </a:ext>
                  </a:extLst>
                </a:hlinkClick>
              </a:rPr>
              <a:t>www.dge.de</a:t>
            </a:r>
            <a:r>
              <a:rPr lang="de-DE" sz="1200" b="1" dirty="0">
                <a:solidFill>
                  <a:schemeClr val="accent5">
                    <a:lumMod val="75000"/>
                  </a:schemeClr>
                </a:solidFill>
              </a:rPr>
              <a:t>).</a:t>
            </a:r>
          </a:p>
          <a:p>
            <a:pPr algn="ctr"/>
            <a:endParaRPr lang="de-DE" sz="1600" b="1" dirty="0"/>
          </a:p>
          <a:p>
            <a:pPr algn="ctr"/>
            <a:r>
              <a:rPr lang="de-DE" sz="1600" b="1" dirty="0"/>
              <a:t>Auf den folgenden Seiten finden Sie ausgewählte Rezepte, welche auf der Vollwerternährung basieren, damit Sie voller Leistung &amp; Energie Ihrer Tätigkeit nachgehen können!</a:t>
            </a:r>
          </a:p>
        </p:txBody>
      </p:sp>
    </p:spTree>
    <p:extLst>
      <p:ext uri="{BB962C8B-B14F-4D97-AF65-F5344CB8AC3E}">
        <p14:creationId xmlns:p14="http://schemas.microsoft.com/office/powerpoint/2010/main" val="1905247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CC30DECA-E52C-4D56-96B9-718590A2E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A046A95-1E4D-4EAE-9146-822CF94F0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E94C9933-93E1-43FF-8BC2-8F0B7794D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id="{B3AA8CBD-7A2E-4084-A09F-484D16658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el 1">
            <a:extLst>
              <a:ext uri="{FF2B5EF4-FFF2-40B4-BE49-F238E27FC236}">
                <a16:creationId xmlns:a16="http://schemas.microsoft.com/office/drawing/2014/main" id="{6C0DB4D7-38F6-400C-94F9-52252FDDFF2E}"/>
              </a:ext>
            </a:extLst>
          </p:cNvPr>
          <p:cNvSpPr>
            <a:spLocks noGrp="1"/>
          </p:cNvSpPr>
          <p:nvPr>
            <p:ph type="title"/>
          </p:nvPr>
        </p:nvSpPr>
        <p:spPr>
          <a:xfrm>
            <a:off x="1562669" y="1480930"/>
            <a:ext cx="8447964" cy="3254321"/>
          </a:xfrm>
        </p:spPr>
        <p:txBody>
          <a:bodyPr vert="horz" lIns="91440" tIns="45720" rIns="91440" bIns="45720" rtlCol="0" anchor="b">
            <a:normAutofit/>
          </a:bodyPr>
          <a:lstStyle/>
          <a:p>
            <a:r>
              <a:rPr lang="en-US" sz="6600" cap="all" dirty="0"/>
              <a:t>DER START IN DEN TAG </a:t>
            </a:r>
            <a:br>
              <a:rPr lang="en-US" sz="6600" cap="all" dirty="0"/>
            </a:br>
            <a:r>
              <a:rPr lang="en-US" sz="6600" cap="all" dirty="0"/>
              <a:t>- FRÜHSTÜCK</a:t>
            </a:r>
          </a:p>
        </p:txBody>
      </p:sp>
      <p:sp>
        <p:nvSpPr>
          <p:cNvPr id="3" name="Foliennummernplatzhalter 2">
            <a:extLst>
              <a:ext uri="{FF2B5EF4-FFF2-40B4-BE49-F238E27FC236}">
                <a16:creationId xmlns:a16="http://schemas.microsoft.com/office/drawing/2014/main" id="{6C202DBD-D984-4BEE-AE2E-2A517EAB5031}"/>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a:spcAft>
                <a:spcPts val="600"/>
              </a:spcAft>
            </a:pPr>
            <a:fld id="{69E57DC2-970A-4B3E-BB1C-7A09969E49DF}" type="slidenum">
              <a:rPr lang="en-US" kern="1200" baseline="0" dirty="0">
                <a:solidFill>
                  <a:schemeClr val="tx2"/>
                </a:solidFill>
                <a:latin typeface="+mn-lt"/>
                <a:ea typeface="+mn-ea"/>
                <a:cs typeface="+mn-cs"/>
              </a:rPr>
              <a:pPr>
                <a:spcAft>
                  <a:spcPts val="600"/>
                </a:spcAft>
              </a:pPr>
              <a:t>8</a:t>
            </a:fld>
            <a:endParaRPr lang="en-US" kern="1200" baseline="0" dirty="0">
              <a:solidFill>
                <a:schemeClr val="tx2"/>
              </a:solidFill>
              <a:latin typeface="+mn-lt"/>
              <a:ea typeface="+mn-ea"/>
              <a:cs typeface="+mn-cs"/>
            </a:endParaRPr>
          </a:p>
        </p:txBody>
      </p:sp>
    </p:spTree>
    <p:extLst>
      <p:ext uri="{BB962C8B-B14F-4D97-AF65-F5344CB8AC3E}">
        <p14:creationId xmlns:p14="http://schemas.microsoft.com/office/powerpoint/2010/main" val="92938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74CD9-6589-45D5-8C84-95D1482DEDF7}"/>
              </a:ext>
            </a:extLst>
          </p:cNvPr>
          <p:cNvSpPr>
            <a:spLocks noGrp="1"/>
          </p:cNvSpPr>
          <p:nvPr>
            <p:ph type="title"/>
          </p:nvPr>
        </p:nvSpPr>
        <p:spPr>
          <a:xfrm>
            <a:off x="1295400" y="230244"/>
            <a:ext cx="9601200" cy="1026279"/>
          </a:xfrm>
        </p:spPr>
        <p:txBody>
          <a:bodyPr>
            <a:normAutofit fontScale="90000"/>
          </a:bodyPr>
          <a:lstStyle/>
          <a:p>
            <a:r>
              <a:rPr lang="de-DE" dirty="0"/>
              <a:t>Buttermilch-Leinsamen-Pudding mit Apfelwürfeln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endParaRPr lang="de-DE" dirty="0"/>
          </a:p>
        </p:txBody>
      </p:sp>
      <p:sp>
        <p:nvSpPr>
          <p:cNvPr id="3" name="Inhaltsplatzhalter 2">
            <a:extLst>
              <a:ext uri="{FF2B5EF4-FFF2-40B4-BE49-F238E27FC236}">
                <a16:creationId xmlns:a16="http://schemas.microsoft.com/office/drawing/2014/main" id="{5B0E3799-0C7E-4CFA-96D3-D49A9CD9B16C}"/>
              </a:ext>
            </a:extLst>
          </p:cNvPr>
          <p:cNvSpPr>
            <a:spLocks noGrp="1"/>
          </p:cNvSpPr>
          <p:nvPr>
            <p:ph sz="half" idx="1"/>
          </p:nvPr>
        </p:nvSpPr>
        <p:spPr>
          <a:xfrm>
            <a:off x="1371600" y="1827245"/>
            <a:ext cx="2961861" cy="3863341"/>
          </a:xfrm>
        </p:spPr>
        <p:txBody>
          <a:bodyPr>
            <a:normAutofit fontScale="70000" lnSpcReduction="20000"/>
          </a:bodyPr>
          <a:lstStyle/>
          <a:p>
            <a:pPr>
              <a:lnSpc>
                <a:spcPct val="107000"/>
              </a:lnSpc>
              <a:spcAft>
                <a:spcPts val="800"/>
              </a:spcAft>
            </a:pPr>
            <a:r>
              <a:rPr lang="de-DE" sz="1900" dirty="0">
                <a:effectLst/>
                <a:ea typeface="Calibri" panose="020F0502020204030204" pitchFamily="34" charset="0"/>
                <a:cs typeface="Times New Roman" panose="02020603050405020304" pitchFamily="18" charset="0"/>
              </a:rPr>
              <a:t>½ Vanilleschote 	</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400ml Buttermilch		</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75g geschrotete Leinsamen (6EL)	 </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1 roter Apfel</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1EL Ahornsirup</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1EL Zitronensaft</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1 Prise Zimt</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30g Pistazienkerne oder Nüsse nach Wahl (2EL)</a:t>
            </a:r>
          </a:p>
          <a:p>
            <a:pPr>
              <a:lnSpc>
                <a:spcPct val="107000"/>
              </a:lnSpc>
              <a:spcAft>
                <a:spcPts val="800"/>
              </a:spcAft>
            </a:pPr>
            <a:r>
              <a:rPr lang="de-DE" sz="1900" dirty="0">
                <a:effectLst/>
                <a:ea typeface="Calibri" panose="020F0502020204030204" pitchFamily="34" charset="0"/>
                <a:cs typeface="Times New Roman" panose="02020603050405020304" pitchFamily="18" charset="0"/>
              </a:rPr>
              <a:t>2EL kernige Haferflocken</a:t>
            </a:r>
          </a:p>
          <a:p>
            <a:endParaRPr lang="de-DE" sz="1400" dirty="0"/>
          </a:p>
        </p:txBody>
      </p:sp>
      <p:sp>
        <p:nvSpPr>
          <p:cNvPr id="4" name="Inhaltsplatzhalter 3">
            <a:extLst>
              <a:ext uri="{FF2B5EF4-FFF2-40B4-BE49-F238E27FC236}">
                <a16:creationId xmlns:a16="http://schemas.microsoft.com/office/drawing/2014/main" id="{A62E7EF8-A5F3-4675-8E61-56BE8EE6F9CA}"/>
              </a:ext>
            </a:extLst>
          </p:cNvPr>
          <p:cNvSpPr>
            <a:spLocks noGrp="1"/>
          </p:cNvSpPr>
          <p:nvPr>
            <p:ph sz="half" idx="2"/>
          </p:nvPr>
        </p:nvSpPr>
        <p:spPr>
          <a:xfrm>
            <a:off x="5014453" y="1974692"/>
            <a:ext cx="6090032" cy="3715894"/>
          </a:xfrm>
        </p:spPr>
        <p:txBody>
          <a:bodyPr>
            <a:noAutofit/>
          </a:bodyPr>
          <a:lstStyle/>
          <a:p>
            <a:pPr marL="0" indent="0" algn="just">
              <a:buNone/>
            </a:pPr>
            <a:r>
              <a:rPr lang="de-DE" sz="1800" b="0" i="0" dirty="0">
                <a:solidFill>
                  <a:srgbClr val="000000"/>
                </a:solidFill>
                <a:effectLst/>
                <a:latin typeface="+mj-lt"/>
              </a:rPr>
              <a:t>Vanilleschote längs halbieren und das Mark mit einem Messer herauskratzen.</a:t>
            </a:r>
          </a:p>
          <a:p>
            <a:pPr marL="0" indent="0" algn="just">
              <a:buNone/>
            </a:pPr>
            <a:r>
              <a:rPr lang="de-DE" sz="1800" b="0" i="0" dirty="0">
                <a:solidFill>
                  <a:srgbClr val="000000"/>
                </a:solidFill>
                <a:effectLst/>
                <a:latin typeface="+mj-lt"/>
              </a:rPr>
              <a:t>Buttermilch und Leinsamen mit Vanillemark verrühren und etwa 20 Minuten quellen lassen.</a:t>
            </a:r>
          </a:p>
          <a:p>
            <a:pPr marL="0" indent="0" algn="just">
              <a:buNone/>
            </a:pPr>
            <a:r>
              <a:rPr lang="de-DE" sz="1800" b="0" i="0" dirty="0">
                <a:solidFill>
                  <a:srgbClr val="000000"/>
                </a:solidFill>
                <a:effectLst/>
                <a:latin typeface="+mj-lt"/>
              </a:rPr>
              <a:t>Leinsamenpudding auf vier Gläser verteilen und zugedeckt für 12 Stunden, am besten über Nacht, in den Kühlschrank stellen.</a:t>
            </a:r>
          </a:p>
          <a:p>
            <a:pPr marL="0" indent="0" algn="just">
              <a:buNone/>
            </a:pPr>
            <a:r>
              <a:rPr lang="de-DE" sz="1800" b="0" i="0" dirty="0">
                <a:solidFill>
                  <a:srgbClr val="000000"/>
                </a:solidFill>
                <a:effectLst/>
                <a:latin typeface="+mj-lt"/>
              </a:rPr>
              <a:t>Am nächsten Tag Apfel putzen, waschen, in kleine Würfel schneiden und mit Ahornsirup und Zitronensaft mischen. Pistazien hacken. Apfelwürfel, Pistazien und Haferflocken in die Gläser auf den Buttermilch-Leinsamen-Pudding geben.</a:t>
            </a:r>
          </a:p>
          <a:p>
            <a:pPr marL="0" indent="0" algn="just">
              <a:buNone/>
            </a:pPr>
            <a:r>
              <a:rPr lang="de-DE" sz="1800" b="0" i="0" dirty="0">
                <a:solidFill>
                  <a:srgbClr val="000000"/>
                </a:solidFill>
                <a:effectLst/>
                <a:latin typeface="+mj-lt"/>
              </a:rPr>
              <a:t>.</a:t>
            </a:r>
            <a:endParaRPr lang="de-DE" sz="1800" dirty="0">
              <a:latin typeface="+mj-lt"/>
            </a:endParaRPr>
          </a:p>
        </p:txBody>
      </p:sp>
      <p:sp>
        <p:nvSpPr>
          <p:cNvPr id="5" name="Textfeld 4">
            <a:extLst>
              <a:ext uri="{FF2B5EF4-FFF2-40B4-BE49-F238E27FC236}">
                <a16:creationId xmlns:a16="http://schemas.microsoft.com/office/drawing/2014/main" id="{2827E749-44C7-4F6D-8F39-69D61CA80B2F}"/>
              </a:ext>
            </a:extLst>
          </p:cNvPr>
          <p:cNvSpPr txBox="1"/>
          <p:nvPr/>
        </p:nvSpPr>
        <p:spPr>
          <a:xfrm>
            <a:off x="1371600" y="1342747"/>
            <a:ext cx="6151836" cy="369332"/>
          </a:xfrm>
          <a:prstGeom prst="rect">
            <a:avLst/>
          </a:prstGeom>
          <a:noFill/>
        </p:spPr>
        <p:txBody>
          <a:bodyPr wrap="square" rtlCol="0">
            <a:spAutoFit/>
          </a:bodyPr>
          <a:lstStyle/>
          <a:p>
            <a:r>
              <a:rPr lang="de-DE" dirty="0">
                <a:highlight>
                  <a:srgbClr val="C0C0C0"/>
                </a:highlight>
              </a:rPr>
              <a:t>Vorbereitung: 12 h; Zubereitung: 20 min; Portionen 4</a:t>
            </a:r>
          </a:p>
        </p:txBody>
      </p:sp>
      <p:sp>
        <p:nvSpPr>
          <p:cNvPr id="6" name="Textfeld 5">
            <a:extLst>
              <a:ext uri="{FF2B5EF4-FFF2-40B4-BE49-F238E27FC236}">
                <a16:creationId xmlns:a16="http://schemas.microsoft.com/office/drawing/2014/main" id="{F92F7731-42CE-4173-8112-EE0CCB320548}"/>
              </a:ext>
            </a:extLst>
          </p:cNvPr>
          <p:cNvSpPr txBox="1"/>
          <p:nvPr/>
        </p:nvSpPr>
        <p:spPr>
          <a:xfrm>
            <a:off x="1087515" y="5690586"/>
            <a:ext cx="2721005" cy="646331"/>
          </a:xfrm>
          <a:prstGeom prst="rect">
            <a:avLst/>
          </a:prstGeom>
          <a:noFill/>
        </p:spPr>
        <p:txBody>
          <a:bodyPr wrap="square" rtlCol="0">
            <a:spAutoFit/>
          </a:bodyPr>
          <a:lstStyle/>
          <a:p>
            <a:r>
              <a:rPr lang="de-DE" dirty="0"/>
              <a:t>2 Tage im Kühlschrank haltbar </a:t>
            </a:r>
          </a:p>
        </p:txBody>
      </p:sp>
      <p:sp>
        <p:nvSpPr>
          <p:cNvPr id="7" name="Foliennummernplatzhalter 6">
            <a:extLst>
              <a:ext uri="{FF2B5EF4-FFF2-40B4-BE49-F238E27FC236}">
                <a16:creationId xmlns:a16="http://schemas.microsoft.com/office/drawing/2014/main" id="{181CF7DC-DEF5-49CB-AE9A-B4858FE036D9}"/>
              </a:ext>
            </a:extLst>
          </p:cNvPr>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2678737142"/>
      </p:ext>
    </p:extLst>
  </p:cSld>
  <p:clrMapOvr>
    <a:masterClrMapping/>
  </p:clrMapOvr>
</p:sld>
</file>

<file path=ppt/theme/theme1.xml><?xml version="1.0" encoding="utf-8"?>
<a:theme xmlns:a="http://schemas.openxmlformats.org/drawingml/2006/main" name="Ausschnit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4748</Words>
  <Application>Microsoft Office PowerPoint</Application>
  <PresentationFormat>Breitbild</PresentationFormat>
  <Paragraphs>537</Paragraphs>
  <Slides>40</Slides>
  <Notes>0</Notes>
  <HiddenSlides>0</HiddenSlides>
  <MMClips>11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40</vt:i4>
      </vt:variant>
    </vt:vector>
  </HeadingPairs>
  <TitlesOfParts>
    <vt:vector size="50" baseType="lpstr">
      <vt:lpstr>Arial</vt:lpstr>
      <vt:lpstr>Calibri</vt:lpstr>
      <vt:lpstr>Franklin Gothic Book</vt:lpstr>
      <vt:lpstr>MMTextProWebTT-Semibold</vt:lpstr>
      <vt:lpstr>NDRSansCondBlack</vt:lpstr>
      <vt:lpstr>Symbol</vt:lpstr>
      <vt:lpstr>The Hand Black</vt:lpstr>
      <vt:lpstr>Times New Roman</vt:lpstr>
      <vt:lpstr>Wingdings</vt:lpstr>
      <vt:lpstr>Ausschnitt</vt:lpstr>
      <vt:lpstr>Das Digitale Kochbuch</vt:lpstr>
      <vt:lpstr>PowerPoint-Präsentation</vt:lpstr>
      <vt:lpstr>WER WIR SIND</vt:lpstr>
      <vt:lpstr>Inhaltsverzeichnis </vt:lpstr>
      <vt:lpstr>FAST LINE</vt:lpstr>
      <vt:lpstr>PowerPoint-Präsentation</vt:lpstr>
      <vt:lpstr>Auswahl der Rezepte </vt:lpstr>
      <vt:lpstr>DER START IN DEN TAG  - FRÜHSTÜCK</vt:lpstr>
      <vt:lpstr>Buttermilch-Leinsamen-Pudding mit Apfelwürfeln </vt:lpstr>
      <vt:lpstr>Bircher-Müsli  </vt:lpstr>
      <vt:lpstr>BRATAPFEL ZIMT PORRIDGE </vt:lpstr>
      <vt:lpstr>Vollkornbrot – im Glas gebacken</vt:lpstr>
      <vt:lpstr>Leichte Snacks für zwischendurch</vt:lpstr>
      <vt:lpstr>WASSERMELONEN-SALAT </vt:lpstr>
      <vt:lpstr>SELBSTGEMACHTE APFELCHIPS  </vt:lpstr>
      <vt:lpstr>Fruchtshake mit Mandelmus      </vt:lpstr>
      <vt:lpstr>Erdbeer-Haferflocken-Riegel   </vt:lpstr>
      <vt:lpstr>WEISSE BOHNEN SALAT   </vt:lpstr>
      <vt:lpstr>Bananen-Mango-Buttermilch-Shake </vt:lpstr>
      <vt:lpstr>PowerPoint-Präsentation</vt:lpstr>
      <vt:lpstr>PowerPoint-Präsentation</vt:lpstr>
      <vt:lpstr>PowerPoint-Präsentation</vt:lpstr>
      <vt:lpstr>Chili con Carne – Eintopf </vt:lpstr>
      <vt:lpstr>Erbseneintopf mit Kartoffeln</vt:lpstr>
      <vt:lpstr>Vegane Linsensuppe</vt:lpstr>
      <vt:lpstr>Ratatouille- Nudelsalat </vt:lpstr>
      <vt:lpstr>Griechischer Couscoussalat mit Feta</vt:lpstr>
      <vt:lpstr>Gemüsebratreis</vt:lpstr>
      <vt:lpstr>Gebratene Asia-Nudeln  mit Spitzkohl</vt:lpstr>
      <vt:lpstr>One Pot Tomaten- Tortellini</vt:lpstr>
      <vt:lpstr>Kartoffeln Tomaten Bowl mit Knobi-Joghurt</vt:lpstr>
      <vt:lpstr>Tomaten-Mozzarella Nudelauflauf</vt:lpstr>
      <vt:lpstr>Blech-Kartoffeln mit Feta</vt:lpstr>
      <vt:lpstr>Tomaten-Zucchini-Rührei </vt:lpstr>
      <vt:lpstr>Bulgur mit Zitrone und Minze</vt:lpstr>
      <vt:lpstr>Apfel-Quinoa-Mandel-Bowl</vt:lpstr>
      <vt:lpstr>Gemüse-Geflügel-Curry</vt:lpstr>
      <vt:lpstr>Literatur</vt:lpstr>
      <vt:lpstr>Ausgewählte Rezepte</vt:lpstr>
      <vt:lpstr>Wissenseinheiten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Digitale Kochbuch</dc:title>
  <dc:creator>Mathis Linke</dc:creator>
  <cp:lastModifiedBy>Luetjen, Katrin</cp:lastModifiedBy>
  <cp:revision>25</cp:revision>
  <dcterms:created xsi:type="dcterms:W3CDTF">2020-12-01T15:08:34Z</dcterms:created>
  <dcterms:modified xsi:type="dcterms:W3CDTF">2020-12-02T14:53:14Z</dcterms:modified>
</cp:coreProperties>
</file>