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 id="2147483684" r:id="rId5"/>
  </p:sldMasterIdLst>
  <p:notesMasterIdLst>
    <p:notesMasterId r:id="rId55"/>
  </p:notesMasterIdLst>
  <p:handoutMasterIdLst>
    <p:handoutMasterId r:id="rId56"/>
  </p:handoutMasterIdLst>
  <p:sldIdLst>
    <p:sldId id="258" r:id="rId6"/>
    <p:sldId id="257" r:id="rId7"/>
    <p:sldId id="265" r:id="rId8"/>
    <p:sldId id="264" r:id="rId9"/>
    <p:sldId id="266" r:id="rId10"/>
    <p:sldId id="268" r:id="rId11"/>
    <p:sldId id="273" r:id="rId12"/>
    <p:sldId id="270" r:id="rId13"/>
    <p:sldId id="271"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5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99FF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4660"/>
  </p:normalViewPr>
  <p:slideViewPr>
    <p:cSldViewPr snapToGrid="0" showGuides="1">
      <p:cViewPr varScale="1">
        <p:scale>
          <a:sx n="66" d="100"/>
          <a:sy n="66" d="100"/>
        </p:scale>
        <p:origin x="768" y="32"/>
      </p:cViewPr>
      <p:guideLst>
        <p:guide orient="horz" pos="2999"/>
        <p:guide pos="57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16D2B09-047C-4A4D-B038-D75DBAD442D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AB03A24-38D8-3946-AC4F-CE9937A47E0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67FDAFE-3294-F44A-885C-9C1167ABE6D8}" type="datetimeFigureOut">
              <a:rPr lang="de-DE" smtClean="0"/>
              <a:t>10.07.2020</a:t>
            </a:fld>
            <a:endParaRPr lang="de-DE"/>
          </a:p>
        </p:txBody>
      </p:sp>
      <p:sp>
        <p:nvSpPr>
          <p:cNvPr id="4" name="Fußzeilenplatzhalter 3">
            <a:extLst>
              <a:ext uri="{FF2B5EF4-FFF2-40B4-BE49-F238E27FC236}">
                <a16:creationId xmlns:a16="http://schemas.microsoft.com/office/drawing/2014/main" id="{39CB8014-9E77-0C4B-9C17-6AAFA6C5BB1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7B02797-14B7-B54E-9CDA-CBC2D38E54C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C4B2FDC-C2DA-0942-98D2-CCF8A8A75EC2}" type="slidenum">
              <a:rPr lang="de-DE" smtClean="0"/>
              <a:t>‹Nr.›</a:t>
            </a:fld>
            <a:endParaRPr lang="de-DE"/>
          </a:p>
        </p:txBody>
      </p:sp>
    </p:spTree>
    <p:extLst>
      <p:ext uri="{BB962C8B-B14F-4D97-AF65-F5344CB8AC3E}">
        <p14:creationId xmlns:p14="http://schemas.microsoft.com/office/powerpoint/2010/main" val="3879642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757BF3E-EA4C-4453-9A23-20120D536334}" type="datetimeFigureOut">
              <a:rPr lang="de-DE" smtClean="0"/>
              <a:t>10.07.2020</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4529173-5D59-4313-A345-361D06942089}" type="slidenum">
              <a:rPr lang="de-DE" smtClean="0"/>
              <a:t>‹Nr.›</a:t>
            </a:fld>
            <a:endParaRPr lang="de-DE"/>
          </a:p>
        </p:txBody>
      </p:sp>
    </p:spTree>
    <p:extLst>
      <p:ext uri="{BB962C8B-B14F-4D97-AF65-F5344CB8AC3E}">
        <p14:creationId xmlns:p14="http://schemas.microsoft.com/office/powerpoint/2010/main" val="176161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68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889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8138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276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21568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2436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65160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4344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64508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3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41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83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811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811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944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811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333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32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228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176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762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88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602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82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192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848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128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2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667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34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944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AE21F-A97D-4615-8C9E-DFCC68A5258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5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0760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0875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836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80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341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9243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
    <p:spTree>
      <p:nvGrpSpPr>
        <p:cNvPr id="1" name=""/>
        <p:cNvGrpSpPr/>
        <p:nvPr/>
      </p:nvGrpSpPr>
      <p:grpSpPr>
        <a:xfrm>
          <a:off x="0" y="0"/>
          <a:ext cx="0" cy="0"/>
          <a:chOff x="0" y="0"/>
          <a:chExt cx="0" cy="0"/>
        </a:xfrm>
      </p:grpSpPr>
      <p:pic>
        <p:nvPicPr>
          <p:cNvPr id="2" name="Grafik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5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lvl1pPr>
              <a:defRPr sz="2800">
                <a:latin typeface="+mn-lt"/>
              </a:defRPr>
            </a:lvl1pPr>
          </a:lstStyle>
          <a:p>
            <a:r>
              <a:rPr lang="de-DE" dirty="0"/>
              <a:t>Titelmasterformat durch Klicken bearbeiten</a:t>
            </a:r>
            <a:endParaRPr lang="en-US" dirty="0"/>
          </a:p>
        </p:txBody>
      </p:sp>
      <p:sp>
        <p:nvSpPr>
          <p:cNvPr id="5" name="Text Placeholder 2"/>
          <p:cNvSpPr>
            <a:spLocks noGrp="1"/>
          </p:cNvSpPr>
          <p:nvPr>
            <p:ph idx="1"/>
          </p:nvPr>
        </p:nvSpPr>
        <p:spPr>
          <a:xfrm>
            <a:off x="574430" y="1441936"/>
            <a:ext cx="10996247" cy="4140000"/>
          </a:xfrm>
          <a:prstGeom prst="rect">
            <a:avLst/>
          </a:prstGeom>
        </p:spPr>
        <p:txBody>
          <a:bodyPr vert="horz" lIns="0" tIns="0" rIns="0" bIns="0" rtlCol="0">
            <a:noAutofit/>
          </a:bodyPr>
          <a:lstStyle>
            <a:lvl1pPr marL="0" indent="0">
              <a:lnSpc>
                <a:spcPct val="100000"/>
              </a:lnSpc>
              <a:spcBef>
                <a:spcPts val="0"/>
              </a:spcBef>
              <a:spcAft>
                <a:spcPts val="600"/>
              </a:spcAft>
              <a:buNone/>
              <a:defRPr sz="2400">
                <a:solidFill>
                  <a:schemeClr val="tx1"/>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stStyle>
          <a:p>
            <a:pPr lvl="0"/>
            <a:r>
              <a:rPr lang="de-DE" dirty="0"/>
              <a:t>Textmasterformat bearbeiten</a:t>
            </a:r>
          </a:p>
        </p:txBody>
      </p:sp>
    </p:spTree>
    <p:extLst>
      <p:ext uri="{BB962C8B-B14F-4D97-AF65-F5344CB8AC3E}">
        <p14:creationId xmlns:p14="http://schemas.microsoft.com/office/powerpoint/2010/main" val="408370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ckblatt">
    <p:spTree>
      <p:nvGrpSpPr>
        <p:cNvPr id="1" name=""/>
        <p:cNvGrpSpPr/>
        <p:nvPr/>
      </p:nvGrpSpPr>
      <p:grpSpPr>
        <a:xfrm>
          <a:off x="0" y="0"/>
          <a:ext cx="0" cy="0"/>
          <a:chOff x="0" y="0"/>
          <a:chExt cx="0" cy="0"/>
        </a:xfrm>
      </p:grpSpPr>
      <p:pic>
        <p:nvPicPr>
          <p:cNvPr id="2" name="Grafik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06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4" name="Text Placeholder 2"/>
          <p:cNvSpPr>
            <a:spLocks noGrp="1"/>
          </p:cNvSpPr>
          <p:nvPr>
            <p:ph idx="1"/>
          </p:nvPr>
        </p:nvSpPr>
        <p:spPr>
          <a:xfrm>
            <a:off x="580863" y="1625607"/>
            <a:ext cx="7442635" cy="1801091"/>
          </a:xfrm>
          <a:prstGeom prst="rect">
            <a:avLst/>
          </a:prstGeom>
          <a:noFill/>
        </p:spPr>
        <p:txBody>
          <a:bodyPr vert="horz" lIns="0" tIns="0" rIns="0" bIns="0" rtlCol="0" anchor="b" anchorCtr="0">
            <a:noAutofit/>
          </a:bodyPr>
          <a:lstStyle>
            <a:lvl1pPr marL="0" indent="0" algn="l">
              <a:lnSpc>
                <a:spcPct val="100000"/>
              </a:lnSpc>
              <a:spcBef>
                <a:spcPts val="0"/>
              </a:spcBef>
              <a:buNone/>
              <a:defRPr sz="3200" b="1">
                <a:solidFill>
                  <a:srgbClr val="00395B"/>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stStyle>
          <a:p>
            <a:pPr lvl="0"/>
            <a:r>
              <a:rPr lang="de-DE" dirty="0"/>
              <a:t>Textmasterformat bearbeiten</a:t>
            </a:r>
          </a:p>
        </p:txBody>
      </p:sp>
    </p:spTree>
    <p:extLst>
      <p:ext uri="{BB962C8B-B14F-4D97-AF65-F5344CB8AC3E}">
        <p14:creationId xmlns:p14="http://schemas.microsoft.com/office/powerpoint/2010/main" val="3589748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p>
            <a:r>
              <a:rPr lang="de-DE" dirty="0"/>
              <a:t>Titelmasterformat durch Klicken bearbeiten</a:t>
            </a:r>
            <a:endParaRPr lang="en-US" dirty="0"/>
          </a:p>
        </p:txBody>
      </p:sp>
      <p:sp>
        <p:nvSpPr>
          <p:cNvPr id="5" name="Text Placeholder 2"/>
          <p:cNvSpPr>
            <a:spLocks noGrp="1"/>
          </p:cNvSpPr>
          <p:nvPr>
            <p:ph idx="1"/>
          </p:nvPr>
        </p:nvSpPr>
        <p:spPr>
          <a:xfrm>
            <a:off x="574428" y="1441936"/>
            <a:ext cx="11040000" cy="4140000"/>
          </a:xfrm>
          <a:prstGeom prst="rect">
            <a:avLst/>
          </a:prstGeom>
        </p:spPr>
        <p:txBody>
          <a:bodyPr vert="horz" lIns="0" tIns="0" rIns="0" bIns="0" rtlCol="0" anchor="t" anchorCtr="0">
            <a:noAutofit/>
          </a:bodyPr>
          <a:lstStyle>
            <a:lvl1pPr marL="228600" indent="-457200">
              <a:lnSpc>
                <a:spcPct val="100000"/>
              </a:lnSpc>
              <a:spcBef>
                <a:spcPts val="0"/>
              </a:spcBef>
              <a:spcAft>
                <a:spcPts val="2000"/>
              </a:spcAft>
              <a:buFont typeface="+mj-lt"/>
              <a:buAutoNum type="arabicPeriod"/>
              <a:defRPr sz="2400">
                <a:solidFill>
                  <a:schemeClr val="tx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dirty="0"/>
              <a:t>Textmasterformat bearbeiten</a:t>
            </a:r>
          </a:p>
          <a:p>
            <a:pPr lvl="0"/>
            <a:r>
              <a:rPr lang="de-DE" dirty="0"/>
              <a:t>Zweite Ebene</a:t>
            </a:r>
          </a:p>
          <a:p>
            <a:pPr lvl="0"/>
            <a:r>
              <a:rPr lang="de-DE" dirty="0"/>
              <a:t>Dritte Ebene</a:t>
            </a:r>
          </a:p>
          <a:p>
            <a:pPr lvl="0"/>
            <a:r>
              <a:rPr lang="de-DE" dirty="0"/>
              <a:t>Vierte Ebene</a:t>
            </a:r>
          </a:p>
          <a:p>
            <a:pPr lvl="0"/>
            <a:r>
              <a:rPr lang="de-DE" dirty="0"/>
              <a:t>Fünfte Ebene</a:t>
            </a:r>
            <a:endParaRPr lang="en-US" dirty="0"/>
          </a:p>
        </p:txBody>
      </p:sp>
    </p:spTree>
    <p:extLst>
      <p:ext uri="{BB962C8B-B14F-4D97-AF65-F5344CB8AC3E}">
        <p14:creationId xmlns:p14="http://schemas.microsoft.com/office/powerpoint/2010/main" val="247742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p>
            <a:r>
              <a:rPr lang="de-DE" dirty="0"/>
              <a:t>Titelmasterformat durch Klicken bearbeiten</a:t>
            </a:r>
            <a:endParaRPr lang="en-US" dirty="0"/>
          </a:p>
        </p:txBody>
      </p:sp>
      <p:sp>
        <p:nvSpPr>
          <p:cNvPr id="5" name="Text Placeholder 2"/>
          <p:cNvSpPr>
            <a:spLocks noGrp="1"/>
          </p:cNvSpPr>
          <p:nvPr>
            <p:ph idx="1"/>
          </p:nvPr>
        </p:nvSpPr>
        <p:spPr>
          <a:xfrm>
            <a:off x="574428" y="1441936"/>
            <a:ext cx="11040000" cy="4140000"/>
          </a:xfrm>
          <a:prstGeom prst="rect">
            <a:avLst/>
          </a:prstGeom>
        </p:spPr>
        <p:txBody>
          <a:bodyPr vert="horz" lIns="0" tIns="0" rIns="0" bIns="0" rtlCol="0">
            <a:noAutofit/>
          </a:bodyPr>
          <a:lstStyle>
            <a:lvl1pPr>
              <a:lnSpc>
                <a:spcPct val="100000"/>
              </a:lnSpc>
              <a:spcBef>
                <a:spcPts val="0"/>
              </a:spcBef>
              <a:spcAft>
                <a:spcPts val="1200"/>
              </a:spcAft>
              <a:defRPr sz="2400">
                <a:solidFill>
                  <a:schemeClr val="tx1"/>
                </a:solidFill>
              </a:defRPr>
            </a:lvl1pPr>
            <a:lvl2pPr>
              <a:lnSpc>
                <a:spcPct val="100000"/>
              </a:lnSpc>
              <a:spcBef>
                <a:spcPts val="0"/>
              </a:spcBef>
              <a:spcAft>
                <a:spcPts val="1200"/>
              </a:spcAft>
              <a:defRPr sz="2000">
                <a:solidFill>
                  <a:schemeClr val="tx1"/>
                </a:solidFill>
              </a:defRPr>
            </a:lvl2pPr>
            <a:lvl3pPr>
              <a:lnSpc>
                <a:spcPct val="100000"/>
              </a:lnSpc>
              <a:spcBef>
                <a:spcPts val="0"/>
              </a:spcBef>
              <a:spcAft>
                <a:spcPts val="1200"/>
              </a:spcAft>
              <a:defRPr sz="1800">
                <a:solidFill>
                  <a:schemeClr val="tx1"/>
                </a:solidFill>
              </a:defRPr>
            </a:lvl3pPr>
            <a:lvl4pPr>
              <a:lnSpc>
                <a:spcPct val="100000"/>
              </a:lnSpc>
              <a:spcBef>
                <a:spcPts val="0"/>
              </a:spcBef>
              <a:spcAft>
                <a:spcPts val="1200"/>
              </a:spcAft>
              <a:defRPr sz="1600">
                <a:solidFill>
                  <a:schemeClr val="tx1"/>
                </a:solidFill>
              </a:defRPr>
            </a:lvl4pPr>
            <a:lvl5pPr>
              <a:lnSpc>
                <a:spcPct val="100000"/>
              </a:lnSpc>
              <a:spcBef>
                <a:spcPts val="0"/>
              </a:spcBef>
              <a:spcAft>
                <a:spcPts val="1200"/>
              </a:spcAft>
              <a:defRPr sz="14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79137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lvl1pPr>
              <a:defRPr sz="2800">
                <a:latin typeface="+mn-lt"/>
              </a:defRPr>
            </a:lvl1pPr>
          </a:lstStyle>
          <a:p>
            <a:r>
              <a:rPr lang="de-DE" dirty="0"/>
              <a:t>Titelmasterformat durch Klicken bearbeiten</a:t>
            </a:r>
            <a:endParaRPr lang="en-US" dirty="0"/>
          </a:p>
        </p:txBody>
      </p:sp>
      <p:sp>
        <p:nvSpPr>
          <p:cNvPr id="5" name="Text Placeholder 2"/>
          <p:cNvSpPr>
            <a:spLocks noGrp="1"/>
          </p:cNvSpPr>
          <p:nvPr>
            <p:ph idx="1"/>
          </p:nvPr>
        </p:nvSpPr>
        <p:spPr>
          <a:xfrm>
            <a:off x="574430" y="1441936"/>
            <a:ext cx="10996247" cy="4140000"/>
          </a:xfrm>
          <a:prstGeom prst="rect">
            <a:avLst/>
          </a:prstGeom>
        </p:spPr>
        <p:txBody>
          <a:bodyPr vert="horz" lIns="0" tIns="0" rIns="0" bIns="0" rtlCol="0">
            <a:noAutofit/>
          </a:bodyPr>
          <a:lstStyle>
            <a:lvl1pPr marL="0" indent="0">
              <a:lnSpc>
                <a:spcPct val="100000"/>
              </a:lnSpc>
              <a:spcBef>
                <a:spcPts val="0"/>
              </a:spcBef>
              <a:spcAft>
                <a:spcPts val="600"/>
              </a:spcAft>
              <a:buNone/>
              <a:defRPr sz="2400">
                <a:solidFill>
                  <a:schemeClr val="tx1"/>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stStyle>
          <a:p>
            <a:pPr lvl="0"/>
            <a:r>
              <a:rPr lang="de-DE" dirty="0"/>
              <a:t>Textmasterformat bearbeiten</a:t>
            </a:r>
          </a:p>
        </p:txBody>
      </p:sp>
    </p:spTree>
    <p:extLst>
      <p:ext uri="{BB962C8B-B14F-4D97-AF65-F5344CB8AC3E}">
        <p14:creationId xmlns:p14="http://schemas.microsoft.com/office/powerpoint/2010/main" val="352342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1" i="0">
                <a:solidFill>
                  <a:srgbClr val="7E7E7E"/>
                </a:solidFill>
                <a:latin typeface="Verdana"/>
                <a:cs typeface="Verdana"/>
              </a:defRPr>
            </a:lvl1pPr>
          </a:lstStyle>
          <a:p>
            <a:pPr marR="5080" algn="r"/>
            <a:r>
              <a:rPr lang="de-DE" spc="-5" smtClean="0"/>
              <a:t>Seit</a:t>
            </a:r>
          </a:p>
          <a:p>
            <a:pPr marR="5715" algn="r"/>
            <a:r>
              <a:rPr lang="de-DE" smtClean="0"/>
              <a:t>e</a:t>
            </a:r>
            <a:endParaRPr lang="de-DE"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56990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400" b="1" i="0">
                <a:solidFill>
                  <a:srgbClr val="7E7E7E"/>
                </a:solidFill>
                <a:latin typeface="Verdana"/>
                <a:cs typeface="Verdana"/>
              </a:defRPr>
            </a:lvl1pPr>
          </a:lstStyle>
          <a:p>
            <a:pPr marR="5080" algn="r"/>
            <a:r>
              <a:rPr lang="de-DE" spc="-5" smtClean="0"/>
              <a:t>Seit</a:t>
            </a:r>
          </a:p>
          <a:p>
            <a:pPr marR="5715" algn="r"/>
            <a:r>
              <a:rPr lang="de-DE" smtClean="0"/>
              <a:t>e</a:t>
            </a:r>
            <a:endParaRPr lang="de-DE"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94180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1" i="0">
                <a:solidFill>
                  <a:srgbClr val="7E7E7E"/>
                </a:solidFill>
                <a:latin typeface="Verdana"/>
                <a:cs typeface="Verdana"/>
              </a:defRPr>
            </a:lvl1pPr>
          </a:lstStyle>
          <a:p>
            <a:pPr marR="5080" algn="r"/>
            <a:r>
              <a:rPr lang="de-DE" spc="-5" smtClean="0"/>
              <a:t>Seit</a:t>
            </a:r>
          </a:p>
          <a:p>
            <a:pPr marR="5715" algn="r"/>
            <a:r>
              <a:rPr lang="de-DE" smtClean="0"/>
              <a:t>e</a:t>
            </a:r>
            <a:endParaRPr lang="de-DE"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42611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00" b="1" i="0">
                <a:solidFill>
                  <a:srgbClr val="7E7E7E"/>
                </a:solidFill>
                <a:latin typeface="Verdana"/>
                <a:cs typeface="Verdana"/>
              </a:defRPr>
            </a:lvl1pPr>
          </a:lstStyle>
          <a:p>
            <a:pPr marR="5080" algn="r"/>
            <a:r>
              <a:rPr lang="de-DE" spc="-5" smtClean="0"/>
              <a:t>Seit</a:t>
            </a:r>
          </a:p>
          <a:p>
            <a:pPr marR="5715" algn="r"/>
            <a:r>
              <a:rPr lang="de-DE" smtClean="0"/>
              <a:t>e</a:t>
            </a:r>
            <a:endParaRPr lang="de-DE"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20022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4" name="Text Placeholder 2"/>
          <p:cNvSpPr>
            <a:spLocks noGrp="1"/>
          </p:cNvSpPr>
          <p:nvPr>
            <p:ph idx="1"/>
          </p:nvPr>
        </p:nvSpPr>
        <p:spPr>
          <a:xfrm>
            <a:off x="580863" y="1625607"/>
            <a:ext cx="7442635" cy="1801091"/>
          </a:xfrm>
          <a:prstGeom prst="rect">
            <a:avLst/>
          </a:prstGeom>
          <a:noFill/>
        </p:spPr>
        <p:txBody>
          <a:bodyPr vert="horz" lIns="0" tIns="0" rIns="0" bIns="0" rtlCol="0" anchor="b" anchorCtr="0">
            <a:noAutofit/>
          </a:bodyPr>
          <a:lstStyle>
            <a:lvl1pPr marL="0" indent="0" algn="l">
              <a:lnSpc>
                <a:spcPct val="100000"/>
              </a:lnSpc>
              <a:spcBef>
                <a:spcPts val="0"/>
              </a:spcBef>
              <a:buNone/>
              <a:defRPr sz="3200" b="1">
                <a:solidFill>
                  <a:srgbClr val="00395B"/>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stStyle>
          <a:p>
            <a:pPr lvl="0"/>
            <a:r>
              <a:rPr lang="de-DE" dirty="0"/>
              <a:t>Textmasterformat bearbeiten</a:t>
            </a:r>
          </a:p>
        </p:txBody>
      </p:sp>
    </p:spTree>
    <p:extLst>
      <p:ext uri="{BB962C8B-B14F-4D97-AF65-F5344CB8AC3E}">
        <p14:creationId xmlns:p14="http://schemas.microsoft.com/office/powerpoint/2010/main" val="356480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1" i="0">
                <a:solidFill>
                  <a:srgbClr val="7E7E7E"/>
                </a:solidFill>
                <a:latin typeface="Verdana"/>
                <a:cs typeface="Verdana"/>
              </a:defRPr>
            </a:lvl1pPr>
          </a:lstStyle>
          <a:p>
            <a:pPr marR="5080" algn="r"/>
            <a:r>
              <a:rPr lang="de-DE" spc="-5" smtClean="0"/>
              <a:t>Seit</a:t>
            </a:r>
          </a:p>
          <a:p>
            <a:pPr marR="5715" algn="r"/>
            <a:r>
              <a:rPr lang="de-DE" smtClean="0"/>
              <a:t>e</a:t>
            </a:r>
            <a:endParaRPr lang="de-DE"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439192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3">
        <a:schemeClr val="bg1"/>
      </p:bgRef>
    </p:bg>
    <p:spTree>
      <p:nvGrpSpPr>
        <p:cNvPr id="1" name=""/>
        <p:cNvGrpSpPr/>
        <p:nvPr/>
      </p:nvGrpSpPr>
      <p:grpSpPr>
        <a:xfrm>
          <a:off x="0" y="0"/>
          <a:ext cx="0" cy="0"/>
          <a:chOff x="0" y="0"/>
          <a:chExt cx="0" cy="0"/>
        </a:xfrm>
      </p:grpSpPr>
      <p:sp>
        <p:nvSpPr>
          <p:cNvPr id="12" name="Rechteck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Abgerundetes Rechteck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Untertitel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r>
              <a:rPr lang="de-DE" smtClean="0"/>
              <a:t>22.05.2019</a:t>
            </a:r>
            <a:endParaRPr lang="de-DE"/>
          </a:p>
        </p:txBody>
      </p:sp>
      <p:sp>
        <p:nvSpPr>
          <p:cNvPr id="17" name="Fußzeilenplatzhalter 16"/>
          <p:cNvSpPr>
            <a:spLocks noGrp="1"/>
          </p:cNvSpPr>
          <p:nvPr>
            <p:ph type="ftr" sz="quarter" idx="11"/>
          </p:nvPr>
        </p:nvSpPr>
        <p:spPr/>
        <p:txBody>
          <a:bodyPr/>
          <a:lstStyle/>
          <a:p>
            <a:r>
              <a:rPr lang="de-DE" smtClean="0"/>
              <a:t>Svea Schnoor</a:t>
            </a:r>
            <a:endParaRPr lang="de-DE"/>
          </a:p>
        </p:txBody>
      </p:sp>
      <p:sp>
        <p:nvSpPr>
          <p:cNvPr id="29" name="Foliennummernplatzhalter 28"/>
          <p:cNvSpPr>
            <a:spLocks noGrp="1"/>
          </p:cNvSpPr>
          <p:nvPr>
            <p:ph type="sldNum" sz="quarter" idx="12"/>
          </p:nvPr>
        </p:nvSpPr>
        <p:spPr/>
        <p:txBody>
          <a:bodyPr lIns="0" tIns="0" rIns="0" bIns="0">
            <a:noAutofit/>
          </a:bodyPr>
          <a:lstStyle>
            <a:lvl1pPr>
              <a:defRPr sz="1400">
                <a:solidFill>
                  <a:srgbClr val="FFFFFF"/>
                </a:solidFill>
              </a:defRPr>
            </a:lvl1pPr>
          </a:lstStyle>
          <a:p>
            <a:fld id="{C1CB69DA-0D01-4A73-9238-B73CA6F68AD0}" type="slidenum">
              <a:rPr lang="de-DE" smtClean="0"/>
              <a:t>‹Nr.›</a:t>
            </a:fld>
            <a:endParaRPr lang="de-DE"/>
          </a:p>
        </p:txBody>
      </p:sp>
      <p:sp>
        <p:nvSpPr>
          <p:cNvPr id="7" name="Rechteck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hteck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hteck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el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de-DE" smtClean="0"/>
              <a:t>Titelmasterformat durch Klicken bearbeiten</a:t>
            </a:r>
            <a:endParaRPr kumimoji="0" lang="en-US"/>
          </a:p>
        </p:txBody>
      </p:sp>
    </p:spTree>
    <p:extLst>
      <p:ext uri="{BB962C8B-B14F-4D97-AF65-F5344CB8AC3E}">
        <p14:creationId xmlns:p14="http://schemas.microsoft.com/office/powerpoint/2010/main" val="10809852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r>
              <a:rPr lang="de-DE" smtClean="0"/>
              <a:t>22.05.2019</a:t>
            </a:r>
            <a:endParaRPr lang="de-DE"/>
          </a:p>
        </p:txBody>
      </p:sp>
      <p:sp>
        <p:nvSpPr>
          <p:cNvPr id="5" name="Fußzeilenplatzhalter 4"/>
          <p:cNvSpPr>
            <a:spLocks noGrp="1"/>
          </p:cNvSpPr>
          <p:nvPr>
            <p:ph type="ftr" sz="quarter" idx="11"/>
          </p:nvPr>
        </p:nvSpPr>
        <p:spPr/>
        <p:txBody>
          <a:bodyPr/>
          <a:lstStyle/>
          <a:p>
            <a:r>
              <a:rPr lang="de-DE" smtClean="0"/>
              <a:t>Svea Schnoor</a:t>
            </a:r>
            <a:endParaRPr lang="de-DE"/>
          </a:p>
        </p:txBody>
      </p:sp>
      <p:sp>
        <p:nvSpPr>
          <p:cNvPr id="6" name="Foliennummernplatzhalter 5"/>
          <p:cNvSpPr>
            <a:spLocks noGrp="1"/>
          </p:cNvSpPr>
          <p:nvPr>
            <p:ph type="sldNum" sz="quarter" idx="12"/>
          </p:nvPr>
        </p:nvSpPr>
        <p:spPr/>
        <p:txBody>
          <a:bodyPr/>
          <a:lstStyle/>
          <a:p>
            <a:fld id="{C1CB69DA-0D01-4A73-9238-B73CA6F68AD0}" type="slidenum">
              <a:rPr lang="de-DE" smtClean="0"/>
              <a:t>‹Nr.›</a:t>
            </a:fld>
            <a:endParaRPr lang="de-DE"/>
          </a:p>
        </p:txBody>
      </p:sp>
      <p:sp>
        <p:nvSpPr>
          <p:cNvPr id="8" name="Inhaltsplatzhalter 7"/>
          <p:cNvSpPr>
            <a:spLocks noGrp="1"/>
          </p:cNvSpPr>
          <p:nvPr>
            <p:ph sz="quarter" idx="1"/>
          </p:nvPr>
        </p:nvSpPr>
        <p:spPr>
          <a:xfrm>
            <a:off x="1219200" y="1447800"/>
            <a:ext cx="10363200" cy="4572000"/>
          </a:xfrm>
        </p:spPr>
        <p:txBody>
          <a:bodyPr vert="horz"/>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785076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3">
        <a:schemeClr val="bg1"/>
      </p:bgRef>
    </p:bg>
    <p:spTree>
      <p:nvGrpSpPr>
        <p:cNvPr id="1" name=""/>
        <p:cNvGrpSpPr/>
        <p:nvPr/>
      </p:nvGrpSpPr>
      <p:grpSpPr>
        <a:xfrm>
          <a:off x="0" y="0"/>
          <a:ext cx="0" cy="0"/>
          <a:chOff x="0" y="0"/>
          <a:chExt cx="0" cy="0"/>
        </a:xfrm>
      </p:grpSpPr>
      <p:sp>
        <p:nvSpPr>
          <p:cNvPr id="11" name="Rechteck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Abgerundetes Rechteck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p>
            <a:r>
              <a:rPr lang="de-DE" smtClean="0"/>
              <a:t>22.05.2019</a:t>
            </a:r>
            <a:endParaRPr lang="de-DE"/>
          </a:p>
        </p:txBody>
      </p:sp>
      <p:sp>
        <p:nvSpPr>
          <p:cNvPr id="5" name="Fußzeilenplatzhalter 4"/>
          <p:cNvSpPr>
            <a:spLocks noGrp="1"/>
          </p:cNvSpPr>
          <p:nvPr>
            <p:ph type="ftr" sz="quarter" idx="11"/>
          </p:nvPr>
        </p:nvSpPr>
        <p:spPr>
          <a:xfrm>
            <a:off x="1066800" y="6172200"/>
            <a:ext cx="5334000" cy="457200"/>
          </a:xfrm>
        </p:spPr>
        <p:txBody>
          <a:bodyPr/>
          <a:lstStyle/>
          <a:p>
            <a:r>
              <a:rPr lang="de-DE" smtClean="0"/>
              <a:t>Svea Schnoor</a:t>
            </a:r>
            <a:endParaRPr lang="de-DE"/>
          </a:p>
        </p:txBody>
      </p:sp>
      <p:sp>
        <p:nvSpPr>
          <p:cNvPr id="7" name="Rechteck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hteck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hteck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Foliennummernplatzhalter 5"/>
          <p:cNvSpPr>
            <a:spLocks noGrp="1"/>
          </p:cNvSpPr>
          <p:nvPr>
            <p:ph type="sldNum" sz="quarter" idx="12"/>
          </p:nvPr>
        </p:nvSpPr>
        <p:spPr>
          <a:xfrm>
            <a:off x="195072" y="6208776"/>
            <a:ext cx="609600" cy="457200"/>
          </a:xfrm>
        </p:spPr>
        <p:txBody>
          <a:bodyPr/>
          <a:lstStyle/>
          <a:p>
            <a:fld id="{C1CB69DA-0D01-4A73-9238-B73CA6F68AD0}" type="slidenum">
              <a:rPr lang="de-DE" smtClean="0"/>
              <a:t>‹Nr.›</a:t>
            </a:fld>
            <a:endParaRPr lang="de-DE"/>
          </a:p>
        </p:txBody>
      </p:sp>
    </p:spTree>
    <p:extLst>
      <p:ext uri="{BB962C8B-B14F-4D97-AF65-F5344CB8AC3E}">
        <p14:creationId xmlns:p14="http://schemas.microsoft.com/office/powerpoint/2010/main" val="250125564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r>
              <a:rPr lang="de-DE" smtClean="0"/>
              <a:t>22.05.2019</a:t>
            </a:r>
            <a:endParaRPr lang="de-DE"/>
          </a:p>
        </p:txBody>
      </p:sp>
      <p:sp>
        <p:nvSpPr>
          <p:cNvPr id="6" name="Fußzeilenplatzhalter 5"/>
          <p:cNvSpPr>
            <a:spLocks noGrp="1"/>
          </p:cNvSpPr>
          <p:nvPr>
            <p:ph type="ftr" sz="quarter" idx="11"/>
          </p:nvPr>
        </p:nvSpPr>
        <p:spPr/>
        <p:txBody>
          <a:bodyPr/>
          <a:lstStyle/>
          <a:p>
            <a:r>
              <a:rPr lang="de-DE" smtClean="0"/>
              <a:t>Svea Schnoor</a:t>
            </a:r>
            <a:endParaRPr lang="de-DE"/>
          </a:p>
        </p:txBody>
      </p:sp>
      <p:sp>
        <p:nvSpPr>
          <p:cNvPr id="7" name="Foliennummernplatzhalter 6"/>
          <p:cNvSpPr>
            <a:spLocks noGrp="1"/>
          </p:cNvSpPr>
          <p:nvPr>
            <p:ph type="sldNum" sz="quarter" idx="12"/>
          </p:nvPr>
        </p:nvSpPr>
        <p:spPr/>
        <p:txBody>
          <a:bodyPr/>
          <a:lstStyle/>
          <a:p>
            <a:fld id="{C1CB69DA-0D01-4A73-9238-B73CA6F68AD0}" type="slidenum">
              <a:rPr lang="de-DE" smtClean="0"/>
              <a:t>‹Nr.›</a:t>
            </a:fld>
            <a:endParaRPr lang="de-DE"/>
          </a:p>
        </p:txBody>
      </p:sp>
      <p:sp>
        <p:nvSpPr>
          <p:cNvPr id="9" name="Inhaltsplatzhalter 8"/>
          <p:cNvSpPr>
            <a:spLocks noGrp="1"/>
          </p:cNvSpPr>
          <p:nvPr>
            <p:ph sz="quarter" idx="1"/>
          </p:nvPr>
        </p:nvSpPr>
        <p:spPr>
          <a:xfrm>
            <a:off x="1219200" y="1447800"/>
            <a:ext cx="4998720" cy="4572000"/>
          </a:xfrm>
        </p:spPr>
        <p:txBody>
          <a:bodyPr vert="horz"/>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6578600" y="1447800"/>
            <a:ext cx="4998720" cy="4572000"/>
          </a:xfrm>
        </p:spPr>
        <p:txBody>
          <a:bodyPr vert="horz"/>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1471905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219200" y="273050"/>
            <a:ext cx="10363200" cy="1143000"/>
          </a:xfrm>
        </p:spPr>
        <p:txBody>
          <a:bodyPr anchor="b" anchorCtr="0"/>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7" name="Datumsplatzhalter 6"/>
          <p:cNvSpPr>
            <a:spLocks noGrp="1"/>
          </p:cNvSpPr>
          <p:nvPr>
            <p:ph type="dt" sz="half" idx="10"/>
          </p:nvPr>
        </p:nvSpPr>
        <p:spPr/>
        <p:txBody>
          <a:bodyPr/>
          <a:lstStyle/>
          <a:p>
            <a:r>
              <a:rPr lang="de-DE" smtClean="0"/>
              <a:t>22.05.2019</a:t>
            </a:r>
            <a:endParaRPr lang="de-DE"/>
          </a:p>
        </p:txBody>
      </p:sp>
      <p:sp>
        <p:nvSpPr>
          <p:cNvPr id="8" name="Fußzeilenplatzhalter 7"/>
          <p:cNvSpPr>
            <a:spLocks noGrp="1"/>
          </p:cNvSpPr>
          <p:nvPr>
            <p:ph type="ftr" sz="quarter" idx="11"/>
          </p:nvPr>
        </p:nvSpPr>
        <p:spPr/>
        <p:txBody>
          <a:bodyPr/>
          <a:lstStyle/>
          <a:p>
            <a:r>
              <a:rPr lang="de-DE" smtClean="0"/>
              <a:t>Svea Schnoor</a:t>
            </a:r>
            <a:endParaRPr lang="de-DE"/>
          </a:p>
        </p:txBody>
      </p:sp>
      <p:sp>
        <p:nvSpPr>
          <p:cNvPr id="9" name="Foliennummernplatzhalter 8"/>
          <p:cNvSpPr>
            <a:spLocks noGrp="1"/>
          </p:cNvSpPr>
          <p:nvPr>
            <p:ph type="sldNum" sz="quarter" idx="12"/>
          </p:nvPr>
        </p:nvSpPr>
        <p:spPr/>
        <p:txBody>
          <a:bodyPr/>
          <a:lstStyle/>
          <a:p>
            <a:fld id="{C1CB69DA-0D01-4A73-9238-B73CA6F68AD0}" type="slidenum">
              <a:rPr lang="de-DE" smtClean="0"/>
              <a:t>‹Nr.›</a:t>
            </a:fld>
            <a:endParaRPr lang="de-DE"/>
          </a:p>
        </p:txBody>
      </p:sp>
      <p:sp>
        <p:nvSpPr>
          <p:cNvPr id="11" name="Inhaltsplatzhalter 10"/>
          <p:cNvSpPr>
            <a:spLocks noGrp="1"/>
          </p:cNvSpPr>
          <p:nvPr>
            <p:ph sz="half" idx="2"/>
          </p:nvPr>
        </p:nvSpPr>
        <p:spPr>
          <a:xfrm>
            <a:off x="1219200" y="2247900"/>
            <a:ext cx="4978400" cy="3886200"/>
          </a:xfrm>
        </p:spPr>
        <p:txBody>
          <a:bodyPr vert="horz"/>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half" idx="4"/>
          </p:nvPr>
        </p:nvSpPr>
        <p:spPr>
          <a:xfrm>
            <a:off x="6604000" y="2247900"/>
            <a:ext cx="4978400" cy="3886200"/>
          </a:xfrm>
        </p:spPr>
        <p:txBody>
          <a:bodyPr vert="horz"/>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296286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r>
              <a:rPr lang="de-DE" smtClean="0"/>
              <a:t>22.05.2019</a:t>
            </a:r>
            <a:endParaRPr lang="de-DE"/>
          </a:p>
        </p:txBody>
      </p:sp>
      <p:sp>
        <p:nvSpPr>
          <p:cNvPr id="4" name="Fußzeilenplatzhalter 3"/>
          <p:cNvSpPr>
            <a:spLocks noGrp="1"/>
          </p:cNvSpPr>
          <p:nvPr>
            <p:ph type="ftr" sz="quarter" idx="11"/>
          </p:nvPr>
        </p:nvSpPr>
        <p:spPr/>
        <p:txBody>
          <a:bodyPr/>
          <a:lstStyle/>
          <a:p>
            <a:r>
              <a:rPr lang="de-DE" smtClean="0"/>
              <a:t>Svea Schnoor</a:t>
            </a:r>
            <a:endParaRPr lang="de-DE"/>
          </a:p>
        </p:txBody>
      </p:sp>
      <p:sp>
        <p:nvSpPr>
          <p:cNvPr id="5" name="Foliennummernplatzhalter 4"/>
          <p:cNvSpPr>
            <a:spLocks noGrp="1"/>
          </p:cNvSpPr>
          <p:nvPr>
            <p:ph type="sldNum" sz="quarter" idx="12"/>
          </p:nvPr>
        </p:nvSpPr>
        <p:spPr/>
        <p:txBody>
          <a:bodyPr/>
          <a:lstStyle/>
          <a:p>
            <a:fld id="{C1CB69DA-0D01-4A73-9238-B73CA6F68AD0}" type="slidenum">
              <a:rPr lang="de-DE" smtClean="0"/>
              <a:t>‹Nr.›</a:t>
            </a:fld>
            <a:endParaRPr lang="de-DE"/>
          </a:p>
        </p:txBody>
      </p:sp>
    </p:spTree>
    <p:extLst>
      <p:ext uri="{BB962C8B-B14F-4D97-AF65-F5344CB8AC3E}">
        <p14:creationId xmlns:p14="http://schemas.microsoft.com/office/powerpoint/2010/main" val="1737369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22.05.2019</a:t>
            </a:r>
            <a:endParaRPr lang="de-DE"/>
          </a:p>
        </p:txBody>
      </p:sp>
      <p:sp>
        <p:nvSpPr>
          <p:cNvPr id="3" name="Fußzeilenplatzhalter 2"/>
          <p:cNvSpPr>
            <a:spLocks noGrp="1"/>
          </p:cNvSpPr>
          <p:nvPr>
            <p:ph type="ftr" sz="quarter" idx="11"/>
          </p:nvPr>
        </p:nvSpPr>
        <p:spPr/>
        <p:txBody>
          <a:bodyPr/>
          <a:lstStyle/>
          <a:p>
            <a:r>
              <a:rPr lang="de-DE" smtClean="0"/>
              <a:t>Svea Schnoor</a:t>
            </a:r>
            <a:endParaRPr lang="de-DE"/>
          </a:p>
        </p:txBody>
      </p:sp>
      <p:sp>
        <p:nvSpPr>
          <p:cNvPr id="4" name="Foliennummernplatzhalter 3"/>
          <p:cNvSpPr>
            <a:spLocks noGrp="1"/>
          </p:cNvSpPr>
          <p:nvPr>
            <p:ph type="sldNum" sz="quarter" idx="12"/>
          </p:nvPr>
        </p:nvSpPr>
        <p:spPr/>
        <p:txBody>
          <a:bodyPr/>
          <a:lstStyle/>
          <a:p>
            <a:fld id="{C1CB69DA-0D01-4A73-9238-B73CA6F68AD0}" type="slidenum">
              <a:rPr lang="de-DE" smtClean="0"/>
              <a:t>‹Nr.›</a:t>
            </a:fld>
            <a:endParaRPr lang="de-DE"/>
          </a:p>
        </p:txBody>
      </p:sp>
    </p:spTree>
    <p:extLst>
      <p:ext uri="{BB962C8B-B14F-4D97-AF65-F5344CB8AC3E}">
        <p14:creationId xmlns:p14="http://schemas.microsoft.com/office/powerpoint/2010/main" val="2928871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hteck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Abgerundetes Rechteck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1219200" y="273050"/>
            <a:ext cx="10363200" cy="1143000"/>
          </a:xfrm>
        </p:spPr>
        <p:txBody>
          <a:bodyPr anchor="b" anchorCtr="0"/>
          <a:lstStyle>
            <a:lvl1pPr algn="l">
              <a:buNone/>
              <a:defRPr sz="4000" b="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r>
              <a:rPr lang="de-DE" smtClean="0"/>
              <a:t>22.05.2019</a:t>
            </a:r>
            <a:endParaRPr lang="de-DE"/>
          </a:p>
        </p:txBody>
      </p:sp>
      <p:sp>
        <p:nvSpPr>
          <p:cNvPr id="6" name="Fußzeilenplatzhalter 5"/>
          <p:cNvSpPr>
            <a:spLocks noGrp="1"/>
          </p:cNvSpPr>
          <p:nvPr>
            <p:ph type="ftr" sz="quarter" idx="11"/>
          </p:nvPr>
        </p:nvSpPr>
        <p:spPr/>
        <p:txBody>
          <a:bodyPr/>
          <a:lstStyle/>
          <a:p>
            <a:r>
              <a:rPr lang="de-DE" smtClean="0"/>
              <a:t>Svea Schnoor</a:t>
            </a:r>
            <a:endParaRPr lang="de-DE"/>
          </a:p>
        </p:txBody>
      </p:sp>
      <p:sp>
        <p:nvSpPr>
          <p:cNvPr id="7" name="Foliennummernplatzhalter 6"/>
          <p:cNvSpPr>
            <a:spLocks noGrp="1"/>
          </p:cNvSpPr>
          <p:nvPr>
            <p:ph type="sldNum" sz="quarter" idx="12"/>
          </p:nvPr>
        </p:nvSpPr>
        <p:spPr/>
        <p:txBody>
          <a:bodyPr/>
          <a:lstStyle/>
          <a:p>
            <a:fld id="{C1CB69DA-0D01-4A73-9238-B73CA6F68AD0}" type="slidenum">
              <a:rPr lang="de-DE" smtClean="0"/>
              <a:t>‹Nr.›</a:t>
            </a:fld>
            <a:endParaRPr lang="de-DE"/>
          </a:p>
        </p:txBody>
      </p:sp>
      <p:sp>
        <p:nvSpPr>
          <p:cNvPr id="11" name="Inhaltsplatzhalter 10"/>
          <p:cNvSpPr>
            <a:spLocks noGrp="1"/>
          </p:cNvSpPr>
          <p:nvPr>
            <p:ph sz="quarter" idx="1"/>
          </p:nvPr>
        </p:nvSpPr>
        <p:spPr>
          <a:xfrm>
            <a:off x="3962400" y="1600200"/>
            <a:ext cx="7620000" cy="4495800"/>
          </a:xfrm>
        </p:spPr>
        <p:txBody>
          <a:bodyPr vert="horz"/>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extLst>
      <p:ext uri="{BB962C8B-B14F-4D97-AF65-F5344CB8AC3E}">
        <p14:creationId xmlns:p14="http://schemas.microsoft.com/office/powerpoint/2010/main" val="1167950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r>
              <a:rPr lang="de-DE" smtClean="0"/>
              <a:t>22.05.2019</a:t>
            </a:r>
            <a:endParaRPr lang="de-DE"/>
          </a:p>
        </p:txBody>
      </p:sp>
      <p:sp>
        <p:nvSpPr>
          <p:cNvPr id="6" name="Fußzeilenplatzhalter 5"/>
          <p:cNvSpPr>
            <a:spLocks noGrp="1"/>
          </p:cNvSpPr>
          <p:nvPr>
            <p:ph type="ftr" sz="quarter" idx="11"/>
          </p:nvPr>
        </p:nvSpPr>
        <p:spPr>
          <a:xfrm>
            <a:off x="1219200" y="6172200"/>
            <a:ext cx="5181600" cy="457200"/>
          </a:xfrm>
        </p:spPr>
        <p:txBody>
          <a:bodyPr/>
          <a:lstStyle/>
          <a:p>
            <a:r>
              <a:rPr lang="de-DE" smtClean="0"/>
              <a:t>Svea Schnoor</a:t>
            </a:r>
            <a:endParaRPr lang="de-DE"/>
          </a:p>
        </p:txBody>
      </p:sp>
      <p:sp>
        <p:nvSpPr>
          <p:cNvPr id="7" name="Foliennummernplatzhalter 6"/>
          <p:cNvSpPr>
            <a:spLocks noGrp="1"/>
          </p:cNvSpPr>
          <p:nvPr>
            <p:ph type="sldNum" sz="quarter" idx="12"/>
          </p:nvPr>
        </p:nvSpPr>
        <p:spPr>
          <a:xfrm>
            <a:off x="195072" y="6208776"/>
            <a:ext cx="609600" cy="457200"/>
          </a:xfrm>
        </p:spPr>
        <p:txBody>
          <a:bodyPr/>
          <a:lstStyle/>
          <a:p>
            <a:fld id="{C1CB69DA-0D01-4A73-9238-B73CA6F68AD0}" type="slidenum">
              <a:rPr lang="de-DE" smtClean="0"/>
              <a:t>‹Nr.›</a:t>
            </a:fld>
            <a:endParaRPr lang="de-DE"/>
          </a:p>
        </p:txBody>
      </p:sp>
      <p:sp>
        <p:nvSpPr>
          <p:cNvPr id="11" name="Rechteck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hteck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hteck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Bildplatzhalt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de-DE" smtClean="0"/>
              <a:t>Bild durch Klicken auf Symbol hinzufügen</a:t>
            </a:r>
            <a:endParaRPr kumimoji="0" lang="en-US" dirty="0"/>
          </a:p>
        </p:txBody>
      </p:sp>
    </p:spTree>
    <p:extLst>
      <p:ext uri="{BB962C8B-B14F-4D97-AF65-F5344CB8AC3E}">
        <p14:creationId xmlns:p14="http://schemas.microsoft.com/office/powerpoint/2010/main" val="277318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p>
            <a:r>
              <a:rPr lang="de-DE" dirty="0"/>
              <a:t>Titelmasterformat durch Klicken bearbeiten</a:t>
            </a:r>
            <a:endParaRPr lang="en-US" dirty="0"/>
          </a:p>
        </p:txBody>
      </p:sp>
      <p:sp>
        <p:nvSpPr>
          <p:cNvPr id="5" name="Text Placeholder 2"/>
          <p:cNvSpPr>
            <a:spLocks noGrp="1"/>
          </p:cNvSpPr>
          <p:nvPr>
            <p:ph idx="1"/>
          </p:nvPr>
        </p:nvSpPr>
        <p:spPr>
          <a:xfrm>
            <a:off x="574428" y="1441936"/>
            <a:ext cx="11040000" cy="4140000"/>
          </a:xfrm>
          <a:prstGeom prst="rect">
            <a:avLst/>
          </a:prstGeom>
        </p:spPr>
        <p:txBody>
          <a:bodyPr vert="horz" lIns="0" tIns="0" rIns="0" bIns="0" rtlCol="0" anchor="t" anchorCtr="0">
            <a:noAutofit/>
          </a:bodyPr>
          <a:lstStyle>
            <a:lvl1pPr marL="228600" indent="-457200">
              <a:lnSpc>
                <a:spcPct val="100000"/>
              </a:lnSpc>
              <a:spcBef>
                <a:spcPts val="0"/>
              </a:spcBef>
              <a:spcAft>
                <a:spcPts val="2000"/>
              </a:spcAft>
              <a:buFont typeface="+mj-lt"/>
              <a:buAutoNum type="arabicPeriod"/>
              <a:defRPr sz="2400">
                <a:solidFill>
                  <a:schemeClr val="tx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dirty="0"/>
              <a:t>Textmasterformat bearbeiten</a:t>
            </a:r>
          </a:p>
          <a:p>
            <a:pPr lvl="0"/>
            <a:r>
              <a:rPr lang="de-DE" dirty="0"/>
              <a:t>Zweite Ebene</a:t>
            </a:r>
          </a:p>
          <a:p>
            <a:pPr lvl="0"/>
            <a:r>
              <a:rPr lang="de-DE" dirty="0"/>
              <a:t>Dritte Ebene</a:t>
            </a:r>
          </a:p>
          <a:p>
            <a:pPr lvl="0"/>
            <a:r>
              <a:rPr lang="de-DE" dirty="0"/>
              <a:t>Vierte Ebene</a:t>
            </a:r>
          </a:p>
          <a:p>
            <a:pPr lvl="0"/>
            <a:r>
              <a:rPr lang="de-DE" dirty="0"/>
              <a:t>Fünfte Ebene</a:t>
            </a:r>
            <a:endParaRPr lang="en-US" dirty="0"/>
          </a:p>
        </p:txBody>
      </p:sp>
    </p:spTree>
    <p:extLst>
      <p:ext uri="{BB962C8B-B14F-4D97-AF65-F5344CB8AC3E}">
        <p14:creationId xmlns:p14="http://schemas.microsoft.com/office/powerpoint/2010/main" val="3479143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r>
              <a:rPr lang="de-DE" smtClean="0"/>
              <a:t>22.05.2019</a:t>
            </a:r>
            <a:endParaRPr lang="de-DE"/>
          </a:p>
        </p:txBody>
      </p:sp>
      <p:sp>
        <p:nvSpPr>
          <p:cNvPr id="5" name="Fußzeilenplatzhalter 4"/>
          <p:cNvSpPr>
            <a:spLocks noGrp="1"/>
          </p:cNvSpPr>
          <p:nvPr>
            <p:ph type="ftr" sz="quarter" idx="11"/>
          </p:nvPr>
        </p:nvSpPr>
        <p:spPr/>
        <p:txBody>
          <a:bodyPr/>
          <a:lstStyle/>
          <a:p>
            <a:r>
              <a:rPr lang="de-DE" smtClean="0"/>
              <a:t>Svea Schnoor</a:t>
            </a:r>
            <a:endParaRPr lang="de-DE"/>
          </a:p>
        </p:txBody>
      </p:sp>
      <p:sp>
        <p:nvSpPr>
          <p:cNvPr id="6" name="Foliennummernplatzhalter 5"/>
          <p:cNvSpPr>
            <a:spLocks noGrp="1"/>
          </p:cNvSpPr>
          <p:nvPr>
            <p:ph type="sldNum" sz="quarter" idx="12"/>
          </p:nvPr>
        </p:nvSpPr>
        <p:spPr/>
        <p:txBody>
          <a:bodyPr/>
          <a:lstStyle/>
          <a:p>
            <a:fld id="{C1CB69DA-0D01-4A73-9238-B73CA6F68AD0}" type="slidenum">
              <a:rPr lang="de-DE" smtClean="0"/>
              <a:t>‹Nr.›</a:t>
            </a:fld>
            <a:endParaRPr lang="de-DE"/>
          </a:p>
        </p:txBody>
      </p:sp>
    </p:spTree>
    <p:extLst>
      <p:ext uri="{BB962C8B-B14F-4D97-AF65-F5344CB8AC3E}">
        <p14:creationId xmlns:p14="http://schemas.microsoft.com/office/powerpoint/2010/main" val="302854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2"/>
            <a:ext cx="268224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1219200" y="274641"/>
            <a:ext cx="74168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r>
              <a:rPr lang="de-DE" smtClean="0"/>
              <a:t>22.05.2019</a:t>
            </a:r>
            <a:endParaRPr lang="de-DE"/>
          </a:p>
        </p:txBody>
      </p:sp>
      <p:sp>
        <p:nvSpPr>
          <p:cNvPr id="5" name="Fußzeilenplatzhalter 4"/>
          <p:cNvSpPr>
            <a:spLocks noGrp="1"/>
          </p:cNvSpPr>
          <p:nvPr>
            <p:ph type="ftr" sz="quarter" idx="11"/>
          </p:nvPr>
        </p:nvSpPr>
        <p:spPr/>
        <p:txBody>
          <a:bodyPr/>
          <a:lstStyle/>
          <a:p>
            <a:r>
              <a:rPr lang="de-DE" smtClean="0"/>
              <a:t>Svea Schnoor</a:t>
            </a:r>
            <a:endParaRPr lang="de-DE"/>
          </a:p>
        </p:txBody>
      </p:sp>
      <p:sp>
        <p:nvSpPr>
          <p:cNvPr id="6" name="Foliennummernplatzhalter 5"/>
          <p:cNvSpPr>
            <a:spLocks noGrp="1"/>
          </p:cNvSpPr>
          <p:nvPr>
            <p:ph type="sldNum" sz="quarter" idx="12"/>
          </p:nvPr>
        </p:nvSpPr>
        <p:spPr/>
        <p:txBody>
          <a:bodyPr/>
          <a:lstStyle/>
          <a:p>
            <a:fld id="{C1CB69DA-0D01-4A73-9238-B73CA6F68AD0}" type="slidenum">
              <a:rPr lang="de-DE" smtClean="0"/>
              <a:t>‹Nr.›</a:t>
            </a:fld>
            <a:endParaRPr lang="de-DE"/>
          </a:p>
        </p:txBody>
      </p:sp>
    </p:spTree>
    <p:extLst>
      <p:ext uri="{BB962C8B-B14F-4D97-AF65-F5344CB8AC3E}">
        <p14:creationId xmlns:p14="http://schemas.microsoft.com/office/powerpoint/2010/main" val="383686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p>
            <a:r>
              <a:rPr lang="de-DE" dirty="0"/>
              <a:t>Titelmasterformat durch Klicken bearbeiten</a:t>
            </a:r>
            <a:endParaRPr lang="en-US" dirty="0"/>
          </a:p>
        </p:txBody>
      </p:sp>
      <p:sp>
        <p:nvSpPr>
          <p:cNvPr id="5" name="Text Placeholder 2"/>
          <p:cNvSpPr>
            <a:spLocks noGrp="1"/>
          </p:cNvSpPr>
          <p:nvPr>
            <p:ph idx="1"/>
          </p:nvPr>
        </p:nvSpPr>
        <p:spPr>
          <a:xfrm>
            <a:off x="574428" y="1441936"/>
            <a:ext cx="11040000" cy="4140000"/>
          </a:xfrm>
          <a:prstGeom prst="rect">
            <a:avLst/>
          </a:prstGeom>
        </p:spPr>
        <p:txBody>
          <a:bodyPr vert="horz" lIns="0" tIns="0" rIns="0" bIns="0" rtlCol="0">
            <a:noAutofit/>
          </a:bodyPr>
          <a:lstStyle>
            <a:lvl1pPr>
              <a:lnSpc>
                <a:spcPct val="100000"/>
              </a:lnSpc>
              <a:spcBef>
                <a:spcPts val="0"/>
              </a:spcBef>
              <a:spcAft>
                <a:spcPts val="1200"/>
              </a:spcAft>
              <a:defRPr sz="2400">
                <a:solidFill>
                  <a:schemeClr val="tx1"/>
                </a:solidFill>
              </a:defRPr>
            </a:lvl1pPr>
            <a:lvl2pPr>
              <a:lnSpc>
                <a:spcPct val="100000"/>
              </a:lnSpc>
              <a:spcBef>
                <a:spcPts val="0"/>
              </a:spcBef>
              <a:spcAft>
                <a:spcPts val="1200"/>
              </a:spcAft>
              <a:defRPr sz="2000">
                <a:solidFill>
                  <a:schemeClr val="tx1"/>
                </a:solidFill>
              </a:defRPr>
            </a:lvl2pPr>
            <a:lvl3pPr>
              <a:lnSpc>
                <a:spcPct val="100000"/>
              </a:lnSpc>
              <a:spcBef>
                <a:spcPts val="0"/>
              </a:spcBef>
              <a:spcAft>
                <a:spcPts val="1200"/>
              </a:spcAft>
              <a:defRPr sz="1800">
                <a:solidFill>
                  <a:schemeClr val="tx1"/>
                </a:solidFill>
              </a:defRPr>
            </a:lvl3pPr>
            <a:lvl4pPr>
              <a:lnSpc>
                <a:spcPct val="100000"/>
              </a:lnSpc>
              <a:spcBef>
                <a:spcPts val="0"/>
              </a:spcBef>
              <a:spcAft>
                <a:spcPts val="1200"/>
              </a:spcAft>
              <a:defRPr sz="1600">
                <a:solidFill>
                  <a:schemeClr val="tx1"/>
                </a:solidFill>
              </a:defRPr>
            </a:lvl4pPr>
            <a:lvl5pPr>
              <a:lnSpc>
                <a:spcPct val="100000"/>
              </a:lnSpc>
              <a:spcBef>
                <a:spcPts val="0"/>
              </a:spcBef>
              <a:spcAft>
                <a:spcPts val="1200"/>
              </a:spcAft>
              <a:defRPr sz="14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74839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lvl1pPr>
              <a:defRPr sz="2800">
                <a:latin typeface="+mn-lt"/>
              </a:defRPr>
            </a:lvl1pPr>
          </a:lstStyle>
          <a:p>
            <a:r>
              <a:rPr lang="de-DE" dirty="0"/>
              <a:t>Titelmasterformat durch Klicken bearbeiten</a:t>
            </a:r>
            <a:endParaRPr lang="en-US" dirty="0"/>
          </a:p>
        </p:txBody>
      </p:sp>
      <p:sp>
        <p:nvSpPr>
          <p:cNvPr id="5" name="Text Placeholder 2"/>
          <p:cNvSpPr>
            <a:spLocks noGrp="1"/>
          </p:cNvSpPr>
          <p:nvPr>
            <p:ph idx="1"/>
          </p:nvPr>
        </p:nvSpPr>
        <p:spPr>
          <a:xfrm>
            <a:off x="574430" y="1441936"/>
            <a:ext cx="10996247" cy="4140000"/>
          </a:xfrm>
          <a:prstGeom prst="rect">
            <a:avLst/>
          </a:prstGeom>
        </p:spPr>
        <p:txBody>
          <a:bodyPr vert="horz" lIns="0" tIns="0" rIns="0" bIns="0" rtlCol="0">
            <a:noAutofit/>
          </a:bodyPr>
          <a:lstStyle>
            <a:lvl1pPr marL="0" indent="0">
              <a:lnSpc>
                <a:spcPct val="100000"/>
              </a:lnSpc>
              <a:spcBef>
                <a:spcPts val="0"/>
              </a:spcBef>
              <a:spcAft>
                <a:spcPts val="600"/>
              </a:spcAft>
              <a:buNone/>
              <a:defRPr sz="2400">
                <a:solidFill>
                  <a:schemeClr val="tx1"/>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stStyle>
          <a:p>
            <a:pPr lvl="0"/>
            <a:r>
              <a:rPr lang="de-DE" dirty="0"/>
              <a:t>Textmasterformat bearbeiten</a:t>
            </a:r>
          </a:p>
        </p:txBody>
      </p:sp>
    </p:spTree>
    <p:extLst>
      <p:ext uri="{BB962C8B-B14F-4D97-AF65-F5344CB8AC3E}">
        <p14:creationId xmlns:p14="http://schemas.microsoft.com/office/powerpoint/2010/main" val="96161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ckblatt">
    <p:spTree>
      <p:nvGrpSpPr>
        <p:cNvPr id="1" name=""/>
        <p:cNvGrpSpPr/>
        <p:nvPr/>
      </p:nvGrpSpPr>
      <p:grpSpPr>
        <a:xfrm>
          <a:off x="0" y="0"/>
          <a:ext cx="0" cy="0"/>
          <a:chOff x="0" y="0"/>
          <a:chExt cx="0" cy="0"/>
        </a:xfrm>
      </p:grpSpPr>
      <p:pic>
        <p:nvPicPr>
          <p:cNvPr id="2" name="Grafik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20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4" name="Text Placeholder 2"/>
          <p:cNvSpPr>
            <a:spLocks noGrp="1"/>
          </p:cNvSpPr>
          <p:nvPr>
            <p:ph idx="1"/>
          </p:nvPr>
        </p:nvSpPr>
        <p:spPr>
          <a:xfrm>
            <a:off x="580863" y="1625607"/>
            <a:ext cx="7442635" cy="1801091"/>
          </a:xfrm>
          <a:prstGeom prst="rect">
            <a:avLst/>
          </a:prstGeom>
          <a:noFill/>
        </p:spPr>
        <p:txBody>
          <a:bodyPr vert="horz" lIns="0" tIns="0" rIns="0" bIns="0" rtlCol="0" anchor="b" anchorCtr="0">
            <a:noAutofit/>
          </a:bodyPr>
          <a:lstStyle>
            <a:lvl1pPr marL="0" indent="0" algn="l">
              <a:lnSpc>
                <a:spcPct val="100000"/>
              </a:lnSpc>
              <a:spcBef>
                <a:spcPts val="0"/>
              </a:spcBef>
              <a:buNone/>
              <a:defRPr sz="3200" b="1">
                <a:solidFill>
                  <a:srgbClr val="00395B"/>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stStyle>
          <a:p>
            <a:pPr lvl="0"/>
            <a:r>
              <a:rPr lang="de-DE" dirty="0"/>
              <a:t>Textmasterformat bearbeiten</a:t>
            </a:r>
          </a:p>
        </p:txBody>
      </p:sp>
    </p:spTree>
    <p:extLst>
      <p:ext uri="{BB962C8B-B14F-4D97-AF65-F5344CB8AC3E}">
        <p14:creationId xmlns:p14="http://schemas.microsoft.com/office/powerpoint/2010/main" val="177039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p>
            <a:r>
              <a:rPr lang="de-DE" dirty="0"/>
              <a:t>Titelmasterformat durch Klicken bearbeiten</a:t>
            </a:r>
            <a:endParaRPr lang="en-US" dirty="0"/>
          </a:p>
        </p:txBody>
      </p:sp>
      <p:sp>
        <p:nvSpPr>
          <p:cNvPr id="5" name="Text Placeholder 2"/>
          <p:cNvSpPr>
            <a:spLocks noGrp="1"/>
          </p:cNvSpPr>
          <p:nvPr>
            <p:ph idx="1"/>
          </p:nvPr>
        </p:nvSpPr>
        <p:spPr>
          <a:xfrm>
            <a:off x="574428" y="1441936"/>
            <a:ext cx="11040000" cy="4140000"/>
          </a:xfrm>
          <a:prstGeom prst="rect">
            <a:avLst/>
          </a:prstGeom>
        </p:spPr>
        <p:txBody>
          <a:bodyPr vert="horz" lIns="0" tIns="0" rIns="0" bIns="0" rtlCol="0" anchor="t" anchorCtr="0">
            <a:noAutofit/>
          </a:bodyPr>
          <a:lstStyle>
            <a:lvl1pPr marL="228600" indent="-457200">
              <a:lnSpc>
                <a:spcPct val="100000"/>
              </a:lnSpc>
              <a:spcBef>
                <a:spcPts val="0"/>
              </a:spcBef>
              <a:spcAft>
                <a:spcPts val="2000"/>
              </a:spcAft>
              <a:buFont typeface="+mj-lt"/>
              <a:buAutoNum type="arabicPeriod"/>
              <a:defRPr sz="2400">
                <a:solidFill>
                  <a:schemeClr val="tx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dirty="0"/>
              <a:t>Textmasterformat bearbeiten</a:t>
            </a:r>
          </a:p>
          <a:p>
            <a:pPr lvl="0"/>
            <a:r>
              <a:rPr lang="de-DE" dirty="0"/>
              <a:t>Zweite Ebene</a:t>
            </a:r>
          </a:p>
          <a:p>
            <a:pPr lvl="0"/>
            <a:r>
              <a:rPr lang="de-DE" dirty="0"/>
              <a:t>Dritte Ebene</a:t>
            </a:r>
          </a:p>
          <a:p>
            <a:pPr lvl="0"/>
            <a:r>
              <a:rPr lang="de-DE" dirty="0"/>
              <a:t>Vierte Ebene</a:t>
            </a:r>
          </a:p>
          <a:p>
            <a:pPr lvl="0"/>
            <a:r>
              <a:rPr lang="de-DE" dirty="0"/>
              <a:t>Fünfte Ebene</a:t>
            </a:r>
            <a:endParaRPr lang="en-US" dirty="0"/>
          </a:p>
        </p:txBody>
      </p:sp>
    </p:spTree>
    <p:extLst>
      <p:ext uri="{BB962C8B-B14F-4D97-AF65-F5344CB8AC3E}">
        <p14:creationId xmlns:p14="http://schemas.microsoft.com/office/powerpoint/2010/main" val="135408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74429" y="555494"/>
            <a:ext cx="11040000" cy="720000"/>
          </a:xfrm>
          <a:prstGeom prst="rect">
            <a:avLst/>
          </a:prstGeom>
        </p:spPr>
        <p:txBody>
          <a:bodyPr vert="horz" lIns="0" tIns="0" rIns="0" bIns="0" rtlCol="0" anchor="ctr">
            <a:normAutofit/>
          </a:bodyPr>
          <a:lstStyle/>
          <a:p>
            <a:r>
              <a:rPr lang="de-DE" dirty="0"/>
              <a:t>Titelmasterformat durch Klicken bearbeiten</a:t>
            </a:r>
            <a:endParaRPr lang="en-US" dirty="0"/>
          </a:p>
        </p:txBody>
      </p:sp>
      <p:sp>
        <p:nvSpPr>
          <p:cNvPr id="5" name="Text Placeholder 2"/>
          <p:cNvSpPr>
            <a:spLocks noGrp="1"/>
          </p:cNvSpPr>
          <p:nvPr>
            <p:ph idx="1"/>
          </p:nvPr>
        </p:nvSpPr>
        <p:spPr>
          <a:xfrm>
            <a:off x="574428" y="1441936"/>
            <a:ext cx="11040000" cy="4140000"/>
          </a:xfrm>
          <a:prstGeom prst="rect">
            <a:avLst/>
          </a:prstGeom>
        </p:spPr>
        <p:txBody>
          <a:bodyPr vert="horz" lIns="0" tIns="0" rIns="0" bIns="0" rtlCol="0">
            <a:noAutofit/>
          </a:bodyPr>
          <a:lstStyle>
            <a:lvl1pPr>
              <a:lnSpc>
                <a:spcPct val="100000"/>
              </a:lnSpc>
              <a:spcBef>
                <a:spcPts val="0"/>
              </a:spcBef>
              <a:spcAft>
                <a:spcPts val="1200"/>
              </a:spcAft>
              <a:defRPr sz="2400">
                <a:solidFill>
                  <a:schemeClr val="tx1"/>
                </a:solidFill>
              </a:defRPr>
            </a:lvl1pPr>
            <a:lvl2pPr>
              <a:lnSpc>
                <a:spcPct val="100000"/>
              </a:lnSpc>
              <a:spcBef>
                <a:spcPts val="0"/>
              </a:spcBef>
              <a:spcAft>
                <a:spcPts val="1200"/>
              </a:spcAft>
              <a:defRPr sz="2000">
                <a:solidFill>
                  <a:schemeClr val="tx1"/>
                </a:solidFill>
              </a:defRPr>
            </a:lvl2pPr>
            <a:lvl3pPr>
              <a:lnSpc>
                <a:spcPct val="100000"/>
              </a:lnSpc>
              <a:spcBef>
                <a:spcPts val="0"/>
              </a:spcBef>
              <a:spcAft>
                <a:spcPts val="1200"/>
              </a:spcAft>
              <a:defRPr sz="1800">
                <a:solidFill>
                  <a:schemeClr val="tx1"/>
                </a:solidFill>
              </a:defRPr>
            </a:lvl3pPr>
            <a:lvl4pPr>
              <a:lnSpc>
                <a:spcPct val="100000"/>
              </a:lnSpc>
              <a:spcBef>
                <a:spcPts val="0"/>
              </a:spcBef>
              <a:spcAft>
                <a:spcPts val="1200"/>
              </a:spcAft>
              <a:defRPr sz="1600">
                <a:solidFill>
                  <a:schemeClr val="tx1"/>
                </a:solidFill>
              </a:defRPr>
            </a:lvl4pPr>
            <a:lvl5pPr>
              <a:lnSpc>
                <a:spcPct val="100000"/>
              </a:lnSpc>
              <a:spcBef>
                <a:spcPts val="0"/>
              </a:spcBef>
              <a:spcAft>
                <a:spcPts val="1200"/>
              </a:spcAft>
              <a:defRPr sz="14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214529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Grafik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9968" y="6060225"/>
            <a:ext cx="2801407" cy="67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13"/>
          <p:cNvSpPr txBox="1">
            <a:spLocks/>
          </p:cNvSpPr>
          <p:nvPr/>
        </p:nvSpPr>
        <p:spPr>
          <a:xfrm>
            <a:off x="5519937" y="6031650"/>
            <a:ext cx="6094215" cy="557213"/>
          </a:xfrm>
          <a:prstGeom prst="rect">
            <a:avLst/>
          </a:prstGeom>
        </p:spPr>
        <p:txBody>
          <a:bodyPr lIns="0" tIns="0" rIns="0" bIns="0" anchor="ctr"/>
          <a:lstStyle>
            <a:defPPr>
              <a:defRPr lang="de-DE"/>
            </a:defPPr>
            <a:lvl1pPr marL="0" algn="r" defTabSz="914400" rtl="0" eaLnBrk="1" latinLnBrk="0" hangingPunct="1">
              <a:spcAft>
                <a:spcPts val="400"/>
              </a:spcAf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200"/>
              </a:spcAft>
              <a:buClrTx/>
              <a:buSzTx/>
              <a:buFontTx/>
              <a:buNone/>
              <a:tabLst/>
              <a:defRPr/>
            </a:pPr>
            <a:r>
              <a:rPr lang="de-DE" altLang="de-DE" sz="1000" dirty="0"/>
              <a:t>Informationsveranstaltung</a:t>
            </a:r>
            <a:r>
              <a:rPr lang="de-DE" altLang="de-DE" sz="1000" baseline="0" dirty="0"/>
              <a:t>  Wahlmöglichkeiten 5. und 6. Semester</a:t>
            </a:r>
            <a:r>
              <a:rPr lang="de-DE" sz="1000" dirty="0">
                <a:solidFill>
                  <a:prstClr val="black">
                    <a:tint val="75000"/>
                  </a:prstClr>
                </a:solidFill>
              </a:rPr>
              <a:t/>
            </a:r>
            <a:br>
              <a:rPr lang="de-DE" sz="1000" dirty="0">
                <a:solidFill>
                  <a:prstClr val="black">
                    <a:tint val="75000"/>
                  </a:prstClr>
                </a:solidFill>
              </a:rPr>
            </a:br>
            <a:r>
              <a:rPr lang="de-DE" sz="1000" dirty="0">
                <a:solidFill>
                  <a:prstClr val="black">
                    <a:tint val="75000"/>
                  </a:prstClr>
                </a:solidFill>
              </a:rPr>
              <a:t>| Seite </a:t>
            </a:r>
            <a:fld id="{6909E969-41C7-46C0-87A3-D55892477895}" type="slidenum">
              <a:rPr lang="de-DE" sz="1000" smtClean="0">
                <a:solidFill>
                  <a:prstClr val="black">
                    <a:tint val="75000"/>
                  </a:prstClr>
                </a:solidFill>
              </a:rPr>
              <a:pPr fontAlgn="auto">
                <a:spcBef>
                  <a:spcPts val="0"/>
                </a:spcBef>
                <a:spcAft>
                  <a:spcPts val="200"/>
                </a:spcAft>
                <a:defRPr/>
              </a:pPr>
              <a:t>‹Nr.›</a:t>
            </a:fld>
            <a:endParaRPr lang="de-DE" sz="1000" dirty="0">
              <a:solidFill>
                <a:prstClr val="black">
                  <a:tint val="75000"/>
                </a:prstClr>
              </a:solidFill>
            </a:endParaRPr>
          </a:p>
        </p:txBody>
      </p:sp>
      <p:cxnSp>
        <p:nvCxnSpPr>
          <p:cNvPr id="3" name="Gerader Verbinder 2"/>
          <p:cNvCxnSpPr/>
          <p:nvPr/>
        </p:nvCxnSpPr>
        <p:spPr>
          <a:xfrm>
            <a:off x="569384" y="5948363"/>
            <a:ext cx="11038416" cy="0"/>
          </a:xfrm>
          <a:prstGeom prst="line">
            <a:avLst/>
          </a:prstGeom>
          <a:ln w="9525">
            <a:solidFill>
              <a:srgbClr val="6F6F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67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rtl="0" eaLnBrk="0" fontAlgn="base" hangingPunct="0">
        <a:lnSpc>
          <a:spcPct val="90000"/>
        </a:lnSpc>
        <a:spcBef>
          <a:spcPct val="0"/>
        </a:spcBef>
        <a:spcAft>
          <a:spcPct val="0"/>
        </a:spcAft>
        <a:defRPr sz="2800" b="1" kern="1200">
          <a:solidFill>
            <a:srgbClr val="00395B"/>
          </a:solidFill>
          <a:latin typeface="+mn-lt"/>
          <a:ea typeface="+mj-ea"/>
          <a:cs typeface="+mj-cs"/>
        </a:defRPr>
      </a:lvl1pPr>
      <a:lvl2pPr algn="l" rtl="0" eaLnBrk="0" fontAlgn="base" hangingPunct="0">
        <a:lnSpc>
          <a:spcPct val="90000"/>
        </a:lnSpc>
        <a:spcBef>
          <a:spcPct val="0"/>
        </a:spcBef>
        <a:spcAft>
          <a:spcPct val="0"/>
        </a:spcAft>
        <a:defRPr sz="2800" b="1">
          <a:solidFill>
            <a:srgbClr val="00395B"/>
          </a:solidFill>
          <a:latin typeface="Calibri" pitchFamily="34" charset="0"/>
        </a:defRPr>
      </a:lvl2pPr>
      <a:lvl3pPr algn="l" rtl="0" eaLnBrk="0" fontAlgn="base" hangingPunct="0">
        <a:lnSpc>
          <a:spcPct val="90000"/>
        </a:lnSpc>
        <a:spcBef>
          <a:spcPct val="0"/>
        </a:spcBef>
        <a:spcAft>
          <a:spcPct val="0"/>
        </a:spcAft>
        <a:defRPr sz="2800" b="1">
          <a:solidFill>
            <a:srgbClr val="00395B"/>
          </a:solidFill>
          <a:latin typeface="Calibri" pitchFamily="34" charset="0"/>
        </a:defRPr>
      </a:lvl3pPr>
      <a:lvl4pPr algn="l" rtl="0" eaLnBrk="0" fontAlgn="base" hangingPunct="0">
        <a:lnSpc>
          <a:spcPct val="90000"/>
        </a:lnSpc>
        <a:spcBef>
          <a:spcPct val="0"/>
        </a:spcBef>
        <a:spcAft>
          <a:spcPct val="0"/>
        </a:spcAft>
        <a:defRPr sz="2800" b="1">
          <a:solidFill>
            <a:srgbClr val="00395B"/>
          </a:solidFill>
          <a:latin typeface="Calibri" pitchFamily="34" charset="0"/>
        </a:defRPr>
      </a:lvl4pPr>
      <a:lvl5pPr algn="l" rtl="0" eaLnBrk="0" fontAlgn="base" hangingPunct="0">
        <a:lnSpc>
          <a:spcPct val="90000"/>
        </a:lnSpc>
        <a:spcBef>
          <a:spcPct val="0"/>
        </a:spcBef>
        <a:spcAft>
          <a:spcPct val="0"/>
        </a:spcAft>
        <a:defRPr sz="2800" b="1">
          <a:solidFill>
            <a:srgbClr val="00395B"/>
          </a:solidFill>
          <a:latin typeface="Calibri" pitchFamily="34" charset="0"/>
        </a:defRPr>
      </a:lvl5pPr>
      <a:lvl6pPr marL="457200" algn="l" rtl="0" fontAlgn="base">
        <a:lnSpc>
          <a:spcPct val="90000"/>
        </a:lnSpc>
        <a:spcBef>
          <a:spcPct val="0"/>
        </a:spcBef>
        <a:spcAft>
          <a:spcPct val="0"/>
        </a:spcAft>
        <a:defRPr sz="2800" b="1">
          <a:solidFill>
            <a:srgbClr val="00395B"/>
          </a:solidFill>
          <a:latin typeface="Calibri" pitchFamily="34" charset="0"/>
        </a:defRPr>
      </a:lvl6pPr>
      <a:lvl7pPr marL="914400" algn="l" rtl="0" fontAlgn="base">
        <a:lnSpc>
          <a:spcPct val="90000"/>
        </a:lnSpc>
        <a:spcBef>
          <a:spcPct val="0"/>
        </a:spcBef>
        <a:spcAft>
          <a:spcPct val="0"/>
        </a:spcAft>
        <a:defRPr sz="2800" b="1">
          <a:solidFill>
            <a:srgbClr val="00395B"/>
          </a:solidFill>
          <a:latin typeface="Calibri" pitchFamily="34" charset="0"/>
        </a:defRPr>
      </a:lvl7pPr>
      <a:lvl8pPr marL="1371600" algn="l" rtl="0" fontAlgn="base">
        <a:lnSpc>
          <a:spcPct val="90000"/>
        </a:lnSpc>
        <a:spcBef>
          <a:spcPct val="0"/>
        </a:spcBef>
        <a:spcAft>
          <a:spcPct val="0"/>
        </a:spcAft>
        <a:defRPr sz="2800" b="1">
          <a:solidFill>
            <a:srgbClr val="00395B"/>
          </a:solidFill>
          <a:latin typeface="Calibri" pitchFamily="34" charset="0"/>
        </a:defRPr>
      </a:lvl8pPr>
      <a:lvl9pPr marL="1828800" algn="l" rtl="0" fontAlgn="base">
        <a:lnSpc>
          <a:spcPct val="90000"/>
        </a:lnSpc>
        <a:spcBef>
          <a:spcPct val="0"/>
        </a:spcBef>
        <a:spcAft>
          <a:spcPct val="0"/>
        </a:spcAft>
        <a:defRPr sz="2800" b="1">
          <a:solidFill>
            <a:srgbClr val="00395B"/>
          </a:solidFill>
          <a:latin typeface="Calibri" pitchFamily="34" charset="0"/>
        </a:defRPr>
      </a:lvl9pPr>
    </p:titleStyle>
    <p:bodyStyle>
      <a:lvl1pPr marL="228600" indent="-228600" algn="l" rtl="0" eaLnBrk="0" fontAlgn="base" hangingPunct="0">
        <a:lnSpc>
          <a:spcPct val="150000"/>
        </a:lnSpc>
        <a:spcBef>
          <a:spcPts val="1000"/>
        </a:spcBef>
        <a:spcAft>
          <a:spcPct val="0"/>
        </a:spcAft>
        <a:buClr>
          <a:srgbClr val="00395B"/>
        </a:buClr>
        <a:buFont typeface="Wingdings" pitchFamily="2" charset="2"/>
        <a:buChar char="§"/>
        <a:defRPr sz="2000" kern="1200">
          <a:solidFill>
            <a:srgbClr val="6F6F6F"/>
          </a:solidFill>
          <a:latin typeface="Calibri" panose="020F0502020204030204" pitchFamily="34" charset="0"/>
          <a:ea typeface="+mn-ea"/>
          <a:cs typeface="+mn-cs"/>
        </a:defRPr>
      </a:lvl1pPr>
      <a:lvl2pPr marL="685800" indent="-228600" algn="l" rtl="0" eaLnBrk="0" fontAlgn="base" hangingPunct="0">
        <a:lnSpc>
          <a:spcPct val="150000"/>
        </a:lnSpc>
        <a:spcBef>
          <a:spcPts val="500"/>
        </a:spcBef>
        <a:spcAft>
          <a:spcPct val="0"/>
        </a:spcAft>
        <a:buClr>
          <a:srgbClr val="00395B"/>
        </a:buClr>
        <a:buFont typeface="Wingdings" pitchFamily="2" charset="2"/>
        <a:buChar char="§"/>
        <a:defRPr kern="1200">
          <a:solidFill>
            <a:srgbClr val="6F6F6F"/>
          </a:solidFill>
          <a:latin typeface="Calibri" panose="020F0502020204030204" pitchFamily="34" charset="0"/>
          <a:ea typeface="+mn-ea"/>
          <a:cs typeface="+mn-cs"/>
        </a:defRPr>
      </a:lvl2pPr>
      <a:lvl3pPr marL="1143000" indent="-228600" algn="l" rtl="0" eaLnBrk="0" fontAlgn="base" hangingPunct="0">
        <a:lnSpc>
          <a:spcPct val="150000"/>
        </a:lnSpc>
        <a:spcBef>
          <a:spcPts val="500"/>
        </a:spcBef>
        <a:spcAft>
          <a:spcPct val="0"/>
        </a:spcAft>
        <a:buClr>
          <a:srgbClr val="00395B"/>
        </a:buClr>
        <a:buFont typeface="Wingdings" pitchFamily="2" charset="2"/>
        <a:buChar char="§"/>
        <a:defRPr sz="1600" kern="1200">
          <a:solidFill>
            <a:srgbClr val="6F6F6F"/>
          </a:solidFill>
          <a:latin typeface="Calibri" panose="020F0502020204030204" pitchFamily="34" charset="0"/>
          <a:ea typeface="+mn-ea"/>
          <a:cs typeface="+mn-cs"/>
        </a:defRPr>
      </a:lvl3pPr>
      <a:lvl4pPr marL="1600200" indent="-228600" algn="l" rtl="0" eaLnBrk="0" fontAlgn="base" hangingPunct="0">
        <a:lnSpc>
          <a:spcPct val="150000"/>
        </a:lnSpc>
        <a:spcBef>
          <a:spcPts val="500"/>
        </a:spcBef>
        <a:spcAft>
          <a:spcPct val="0"/>
        </a:spcAft>
        <a:buClr>
          <a:srgbClr val="00395B"/>
        </a:buClr>
        <a:buFont typeface="Wingdings" pitchFamily="2" charset="2"/>
        <a:buChar char="§"/>
        <a:defRPr sz="1400" kern="1200">
          <a:solidFill>
            <a:srgbClr val="6F6F6F"/>
          </a:solidFill>
          <a:latin typeface="Calibri" panose="020F0502020204030204" pitchFamily="34" charset="0"/>
          <a:ea typeface="+mn-ea"/>
          <a:cs typeface="+mn-cs"/>
        </a:defRPr>
      </a:lvl4pPr>
      <a:lvl5pPr marL="2057400" indent="-228600" algn="l" rtl="0" eaLnBrk="0" fontAlgn="base" hangingPunct="0">
        <a:lnSpc>
          <a:spcPct val="150000"/>
        </a:lnSpc>
        <a:spcBef>
          <a:spcPts val="500"/>
        </a:spcBef>
        <a:spcAft>
          <a:spcPct val="0"/>
        </a:spcAft>
        <a:buClr>
          <a:srgbClr val="00395B"/>
        </a:buClr>
        <a:buFont typeface="Wingdings" pitchFamily="2" charset="2"/>
        <a:buChar char="§"/>
        <a:defRPr sz="1200" kern="1200">
          <a:solidFill>
            <a:srgbClr val="6F6F6F"/>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Grafik 3"/>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79968" y="6148389"/>
            <a:ext cx="308821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13"/>
          <p:cNvSpPr txBox="1">
            <a:spLocks/>
          </p:cNvSpPr>
          <p:nvPr userDrawn="1"/>
        </p:nvSpPr>
        <p:spPr>
          <a:xfrm>
            <a:off x="6108700" y="6073776"/>
            <a:ext cx="5505451" cy="557213"/>
          </a:xfrm>
          <a:prstGeom prst="rect">
            <a:avLst/>
          </a:prstGeom>
        </p:spPr>
        <p:txBody>
          <a:bodyPr lIns="0" tIns="0" rIns="0" bIns="0" anchor="ctr"/>
          <a:lstStyle>
            <a:defPPr>
              <a:defRPr lang="de-DE"/>
            </a:defPPr>
            <a:lvl1pPr marL="0" algn="r" defTabSz="914400" rtl="0" eaLnBrk="1" latinLnBrk="0" hangingPunct="1">
              <a:spcAft>
                <a:spcPts val="400"/>
              </a:spcAf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200"/>
              </a:spcAft>
              <a:defRPr/>
            </a:pPr>
            <a:r>
              <a:rPr lang="de-DE" altLang="de-DE" sz="1000" dirty="0"/>
              <a:t>Informationsveranstaltung  Wahlmöglichkeiten 5. und 6. Semester</a:t>
            </a:r>
            <a:br>
              <a:rPr lang="de-DE" altLang="de-DE" sz="1000" dirty="0"/>
            </a:br>
            <a:r>
              <a:rPr lang="de-DE" altLang="de-DE" sz="1000" dirty="0"/>
              <a:t>Prof. Dr. Petra Hampel</a:t>
            </a:r>
          </a:p>
          <a:p>
            <a:pPr fontAlgn="auto">
              <a:spcBef>
                <a:spcPts val="0"/>
              </a:spcBef>
              <a:spcAft>
                <a:spcPts val="200"/>
              </a:spcAft>
              <a:defRPr/>
            </a:pPr>
            <a:r>
              <a:rPr lang="de-DE" altLang="de-DE" sz="1000" dirty="0"/>
              <a:t> 16. Mai 2017 | Seite ‹Nr.›</a:t>
            </a:r>
          </a:p>
        </p:txBody>
      </p:sp>
      <p:cxnSp>
        <p:nvCxnSpPr>
          <p:cNvPr id="3" name="Gerader Verbinder 2"/>
          <p:cNvCxnSpPr/>
          <p:nvPr userDrawn="1"/>
        </p:nvCxnSpPr>
        <p:spPr>
          <a:xfrm>
            <a:off x="569384" y="5948363"/>
            <a:ext cx="11038416" cy="0"/>
          </a:xfrm>
          <a:prstGeom prst="line">
            <a:avLst/>
          </a:prstGeom>
          <a:ln w="9525">
            <a:solidFill>
              <a:srgbClr val="6F6F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8941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p:txStyles>
    <p:titleStyle>
      <a:lvl1pPr algn="l" rtl="0" eaLnBrk="0" fontAlgn="base" hangingPunct="0">
        <a:lnSpc>
          <a:spcPct val="90000"/>
        </a:lnSpc>
        <a:spcBef>
          <a:spcPct val="0"/>
        </a:spcBef>
        <a:spcAft>
          <a:spcPct val="0"/>
        </a:spcAft>
        <a:defRPr sz="2800" b="1" kern="1200">
          <a:solidFill>
            <a:srgbClr val="00395B"/>
          </a:solidFill>
          <a:latin typeface="+mn-lt"/>
          <a:ea typeface="+mj-ea"/>
          <a:cs typeface="+mj-cs"/>
        </a:defRPr>
      </a:lvl1pPr>
      <a:lvl2pPr algn="l" rtl="0" eaLnBrk="0" fontAlgn="base" hangingPunct="0">
        <a:lnSpc>
          <a:spcPct val="90000"/>
        </a:lnSpc>
        <a:spcBef>
          <a:spcPct val="0"/>
        </a:spcBef>
        <a:spcAft>
          <a:spcPct val="0"/>
        </a:spcAft>
        <a:defRPr sz="2800" b="1">
          <a:solidFill>
            <a:srgbClr val="00395B"/>
          </a:solidFill>
          <a:latin typeface="Calibri" pitchFamily="34" charset="0"/>
        </a:defRPr>
      </a:lvl2pPr>
      <a:lvl3pPr algn="l" rtl="0" eaLnBrk="0" fontAlgn="base" hangingPunct="0">
        <a:lnSpc>
          <a:spcPct val="90000"/>
        </a:lnSpc>
        <a:spcBef>
          <a:spcPct val="0"/>
        </a:spcBef>
        <a:spcAft>
          <a:spcPct val="0"/>
        </a:spcAft>
        <a:defRPr sz="2800" b="1">
          <a:solidFill>
            <a:srgbClr val="00395B"/>
          </a:solidFill>
          <a:latin typeface="Calibri" pitchFamily="34" charset="0"/>
        </a:defRPr>
      </a:lvl3pPr>
      <a:lvl4pPr algn="l" rtl="0" eaLnBrk="0" fontAlgn="base" hangingPunct="0">
        <a:lnSpc>
          <a:spcPct val="90000"/>
        </a:lnSpc>
        <a:spcBef>
          <a:spcPct val="0"/>
        </a:spcBef>
        <a:spcAft>
          <a:spcPct val="0"/>
        </a:spcAft>
        <a:defRPr sz="2800" b="1">
          <a:solidFill>
            <a:srgbClr val="00395B"/>
          </a:solidFill>
          <a:latin typeface="Calibri" pitchFamily="34" charset="0"/>
        </a:defRPr>
      </a:lvl4pPr>
      <a:lvl5pPr algn="l" rtl="0" eaLnBrk="0" fontAlgn="base" hangingPunct="0">
        <a:lnSpc>
          <a:spcPct val="90000"/>
        </a:lnSpc>
        <a:spcBef>
          <a:spcPct val="0"/>
        </a:spcBef>
        <a:spcAft>
          <a:spcPct val="0"/>
        </a:spcAft>
        <a:defRPr sz="2800" b="1">
          <a:solidFill>
            <a:srgbClr val="00395B"/>
          </a:solidFill>
          <a:latin typeface="Calibri" pitchFamily="34" charset="0"/>
        </a:defRPr>
      </a:lvl5pPr>
      <a:lvl6pPr marL="457200" algn="l" rtl="0" fontAlgn="base">
        <a:lnSpc>
          <a:spcPct val="90000"/>
        </a:lnSpc>
        <a:spcBef>
          <a:spcPct val="0"/>
        </a:spcBef>
        <a:spcAft>
          <a:spcPct val="0"/>
        </a:spcAft>
        <a:defRPr sz="2800" b="1">
          <a:solidFill>
            <a:srgbClr val="00395B"/>
          </a:solidFill>
          <a:latin typeface="Calibri" pitchFamily="34" charset="0"/>
        </a:defRPr>
      </a:lvl6pPr>
      <a:lvl7pPr marL="914400" algn="l" rtl="0" fontAlgn="base">
        <a:lnSpc>
          <a:spcPct val="90000"/>
        </a:lnSpc>
        <a:spcBef>
          <a:spcPct val="0"/>
        </a:spcBef>
        <a:spcAft>
          <a:spcPct val="0"/>
        </a:spcAft>
        <a:defRPr sz="2800" b="1">
          <a:solidFill>
            <a:srgbClr val="00395B"/>
          </a:solidFill>
          <a:latin typeface="Calibri" pitchFamily="34" charset="0"/>
        </a:defRPr>
      </a:lvl7pPr>
      <a:lvl8pPr marL="1371600" algn="l" rtl="0" fontAlgn="base">
        <a:lnSpc>
          <a:spcPct val="90000"/>
        </a:lnSpc>
        <a:spcBef>
          <a:spcPct val="0"/>
        </a:spcBef>
        <a:spcAft>
          <a:spcPct val="0"/>
        </a:spcAft>
        <a:defRPr sz="2800" b="1">
          <a:solidFill>
            <a:srgbClr val="00395B"/>
          </a:solidFill>
          <a:latin typeface="Calibri" pitchFamily="34" charset="0"/>
        </a:defRPr>
      </a:lvl8pPr>
      <a:lvl9pPr marL="1828800" algn="l" rtl="0" fontAlgn="base">
        <a:lnSpc>
          <a:spcPct val="90000"/>
        </a:lnSpc>
        <a:spcBef>
          <a:spcPct val="0"/>
        </a:spcBef>
        <a:spcAft>
          <a:spcPct val="0"/>
        </a:spcAft>
        <a:defRPr sz="2800" b="1">
          <a:solidFill>
            <a:srgbClr val="00395B"/>
          </a:solidFill>
          <a:latin typeface="Calibri" pitchFamily="34" charset="0"/>
        </a:defRPr>
      </a:lvl9pPr>
    </p:titleStyle>
    <p:bodyStyle>
      <a:lvl1pPr marL="228600" indent="-228600" algn="l" rtl="0" eaLnBrk="0" fontAlgn="base" hangingPunct="0">
        <a:lnSpc>
          <a:spcPct val="150000"/>
        </a:lnSpc>
        <a:spcBef>
          <a:spcPts val="1000"/>
        </a:spcBef>
        <a:spcAft>
          <a:spcPct val="0"/>
        </a:spcAft>
        <a:buClr>
          <a:srgbClr val="00395B"/>
        </a:buClr>
        <a:buFont typeface="Wingdings" pitchFamily="2" charset="2"/>
        <a:buChar char="§"/>
        <a:defRPr sz="2000" kern="1200">
          <a:solidFill>
            <a:srgbClr val="6F6F6F"/>
          </a:solidFill>
          <a:latin typeface="Calibri" panose="020F0502020204030204" pitchFamily="34" charset="0"/>
          <a:ea typeface="+mn-ea"/>
          <a:cs typeface="+mn-cs"/>
        </a:defRPr>
      </a:lvl1pPr>
      <a:lvl2pPr marL="685800" indent="-228600" algn="l" rtl="0" eaLnBrk="0" fontAlgn="base" hangingPunct="0">
        <a:lnSpc>
          <a:spcPct val="150000"/>
        </a:lnSpc>
        <a:spcBef>
          <a:spcPts val="500"/>
        </a:spcBef>
        <a:spcAft>
          <a:spcPct val="0"/>
        </a:spcAft>
        <a:buClr>
          <a:srgbClr val="00395B"/>
        </a:buClr>
        <a:buFont typeface="Wingdings" pitchFamily="2" charset="2"/>
        <a:buChar char="§"/>
        <a:defRPr kern="1200">
          <a:solidFill>
            <a:srgbClr val="6F6F6F"/>
          </a:solidFill>
          <a:latin typeface="Calibri" panose="020F0502020204030204" pitchFamily="34" charset="0"/>
          <a:ea typeface="+mn-ea"/>
          <a:cs typeface="+mn-cs"/>
        </a:defRPr>
      </a:lvl2pPr>
      <a:lvl3pPr marL="1143000" indent="-228600" algn="l" rtl="0" eaLnBrk="0" fontAlgn="base" hangingPunct="0">
        <a:lnSpc>
          <a:spcPct val="150000"/>
        </a:lnSpc>
        <a:spcBef>
          <a:spcPts val="500"/>
        </a:spcBef>
        <a:spcAft>
          <a:spcPct val="0"/>
        </a:spcAft>
        <a:buClr>
          <a:srgbClr val="00395B"/>
        </a:buClr>
        <a:buFont typeface="Wingdings" pitchFamily="2" charset="2"/>
        <a:buChar char="§"/>
        <a:defRPr sz="1600" kern="1200">
          <a:solidFill>
            <a:srgbClr val="6F6F6F"/>
          </a:solidFill>
          <a:latin typeface="Calibri" panose="020F0502020204030204" pitchFamily="34" charset="0"/>
          <a:ea typeface="+mn-ea"/>
          <a:cs typeface="+mn-cs"/>
        </a:defRPr>
      </a:lvl3pPr>
      <a:lvl4pPr marL="1600200" indent="-228600" algn="l" rtl="0" eaLnBrk="0" fontAlgn="base" hangingPunct="0">
        <a:lnSpc>
          <a:spcPct val="150000"/>
        </a:lnSpc>
        <a:spcBef>
          <a:spcPts val="500"/>
        </a:spcBef>
        <a:spcAft>
          <a:spcPct val="0"/>
        </a:spcAft>
        <a:buClr>
          <a:srgbClr val="00395B"/>
        </a:buClr>
        <a:buFont typeface="Wingdings" pitchFamily="2" charset="2"/>
        <a:buChar char="§"/>
        <a:defRPr sz="1400" kern="1200">
          <a:solidFill>
            <a:srgbClr val="6F6F6F"/>
          </a:solidFill>
          <a:latin typeface="Calibri" panose="020F0502020204030204" pitchFamily="34" charset="0"/>
          <a:ea typeface="+mn-ea"/>
          <a:cs typeface="+mn-cs"/>
        </a:defRPr>
      </a:lvl4pPr>
      <a:lvl5pPr marL="2057400" indent="-228600" algn="l" rtl="0" eaLnBrk="0" fontAlgn="base" hangingPunct="0">
        <a:lnSpc>
          <a:spcPct val="150000"/>
        </a:lnSpc>
        <a:spcBef>
          <a:spcPts val="500"/>
        </a:spcBef>
        <a:spcAft>
          <a:spcPct val="0"/>
        </a:spcAft>
        <a:buClr>
          <a:srgbClr val="00395B"/>
        </a:buClr>
        <a:buFont typeface="Wingdings" pitchFamily="2" charset="2"/>
        <a:buChar char="§"/>
        <a:defRPr sz="1200" kern="1200">
          <a:solidFill>
            <a:srgbClr val="6F6F6F"/>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Grafik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9968" y="6060225"/>
            <a:ext cx="2801407" cy="67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13"/>
          <p:cNvSpPr txBox="1">
            <a:spLocks/>
          </p:cNvSpPr>
          <p:nvPr/>
        </p:nvSpPr>
        <p:spPr>
          <a:xfrm>
            <a:off x="5519937" y="6031650"/>
            <a:ext cx="6094215" cy="557213"/>
          </a:xfrm>
          <a:prstGeom prst="rect">
            <a:avLst/>
          </a:prstGeom>
        </p:spPr>
        <p:txBody>
          <a:bodyPr lIns="0" tIns="0" rIns="0" bIns="0" anchor="ctr"/>
          <a:lstStyle>
            <a:defPPr>
              <a:defRPr lang="de-DE"/>
            </a:defPPr>
            <a:lvl1pPr marL="0" algn="r" defTabSz="914400" rtl="0" eaLnBrk="1" latinLnBrk="0" hangingPunct="1">
              <a:spcAft>
                <a:spcPts val="400"/>
              </a:spcAft>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200"/>
              </a:spcAft>
              <a:buClrTx/>
              <a:buSzTx/>
              <a:buFontTx/>
              <a:buNone/>
              <a:tabLst/>
              <a:defRPr/>
            </a:pPr>
            <a:r>
              <a:rPr lang="de-DE" altLang="de-DE" sz="1000" dirty="0"/>
              <a:t>Informationsveranstaltung</a:t>
            </a:r>
            <a:r>
              <a:rPr lang="de-DE" altLang="de-DE" sz="1000" baseline="0" dirty="0"/>
              <a:t>  </a:t>
            </a:r>
            <a:r>
              <a:rPr lang="de-DE" altLang="de-DE" sz="1000" baseline="0" dirty="0" smtClean="0"/>
              <a:t>Fachmaster Gesundheit</a:t>
            </a:r>
            <a:r>
              <a:rPr lang="de-DE" sz="1000" dirty="0">
                <a:solidFill>
                  <a:prstClr val="black">
                    <a:tint val="75000"/>
                  </a:prstClr>
                </a:solidFill>
              </a:rPr>
              <a:t/>
            </a:r>
            <a:br>
              <a:rPr lang="de-DE" sz="1000" dirty="0">
                <a:solidFill>
                  <a:prstClr val="black">
                    <a:tint val="75000"/>
                  </a:prstClr>
                </a:solidFill>
              </a:rPr>
            </a:br>
            <a:r>
              <a:rPr lang="de-DE" sz="1000" dirty="0">
                <a:solidFill>
                  <a:prstClr val="black">
                    <a:tint val="75000"/>
                  </a:prstClr>
                </a:solidFill>
              </a:rPr>
              <a:t>| Seite </a:t>
            </a:r>
            <a:fld id="{6909E969-41C7-46C0-87A3-D55892477895}" type="slidenum">
              <a:rPr lang="de-DE" sz="1000" smtClean="0">
                <a:solidFill>
                  <a:prstClr val="black">
                    <a:tint val="75000"/>
                  </a:prstClr>
                </a:solidFill>
              </a:rPr>
              <a:pPr fontAlgn="auto">
                <a:spcBef>
                  <a:spcPts val="0"/>
                </a:spcBef>
                <a:spcAft>
                  <a:spcPts val="200"/>
                </a:spcAft>
                <a:defRPr/>
              </a:pPr>
              <a:t>‹Nr.›</a:t>
            </a:fld>
            <a:endParaRPr lang="de-DE" sz="1000" dirty="0">
              <a:solidFill>
                <a:prstClr val="black">
                  <a:tint val="75000"/>
                </a:prstClr>
              </a:solidFill>
            </a:endParaRPr>
          </a:p>
        </p:txBody>
      </p:sp>
      <p:cxnSp>
        <p:nvCxnSpPr>
          <p:cNvPr id="3" name="Gerader Verbinder 2"/>
          <p:cNvCxnSpPr/>
          <p:nvPr/>
        </p:nvCxnSpPr>
        <p:spPr>
          <a:xfrm>
            <a:off x="569384" y="5948363"/>
            <a:ext cx="11038416" cy="0"/>
          </a:xfrm>
          <a:prstGeom prst="line">
            <a:avLst/>
          </a:prstGeom>
          <a:ln w="9525">
            <a:solidFill>
              <a:srgbClr val="6F6F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469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p:txStyles>
    <p:titleStyle>
      <a:lvl1pPr algn="l" rtl="0" eaLnBrk="0" fontAlgn="base" hangingPunct="0">
        <a:lnSpc>
          <a:spcPct val="90000"/>
        </a:lnSpc>
        <a:spcBef>
          <a:spcPct val="0"/>
        </a:spcBef>
        <a:spcAft>
          <a:spcPct val="0"/>
        </a:spcAft>
        <a:defRPr sz="2800" b="1" kern="1200">
          <a:solidFill>
            <a:srgbClr val="00395B"/>
          </a:solidFill>
          <a:latin typeface="+mn-lt"/>
          <a:ea typeface="+mj-ea"/>
          <a:cs typeface="+mj-cs"/>
        </a:defRPr>
      </a:lvl1pPr>
      <a:lvl2pPr algn="l" rtl="0" eaLnBrk="0" fontAlgn="base" hangingPunct="0">
        <a:lnSpc>
          <a:spcPct val="90000"/>
        </a:lnSpc>
        <a:spcBef>
          <a:spcPct val="0"/>
        </a:spcBef>
        <a:spcAft>
          <a:spcPct val="0"/>
        </a:spcAft>
        <a:defRPr sz="2800" b="1">
          <a:solidFill>
            <a:srgbClr val="00395B"/>
          </a:solidFill>
          <a:latin typeface="Calibri" pitchFamily="34" charset="0"/>
        </a:defRPr>
      </a:lvl2pPr>
      <a:lvl3pPr algn="l" rtl="0" eaLnBrk="0" fontAlgn="base" hangingPunct="0">
        <a:lnSpc>
          <a:spcPct val="90000"/>
        </a:lnSpc>
        <a:spcBef>
          <a:spcPct val="0"/>
        </a:spcBef>
        <a:spcAft>
          <a:spcPct val="0"/>
        </a:spcAft>
        <a:defRPr sz="2800" b="1">
          <a:solidFill>
            <a:srgbClr val="00395B"/>
          </a:solidFill>
          <a:latin typeface="Calibri" pitchFamily="34" charset="0"/>
        </a:defRPr>
      </a:lvl3pPr>
      <a:lvl4pPr algn="l" rtl="0" eaLnBrk="0" fontAlgn="base" hangingPunct="0">
        <a:lnSpc>
          <a:spcPct val="90000"/>
        </a:lnSpc>
        <a:spcBef>
          <a:spcPct val="0"/>
        </a:spcBef>
        <a:spcAft>
          <a:spcPct val="0"/>
        </a:spcAft>
        <a:defRPr sz="2800" b="1">
          <a:solidFill>
            <a:srgbClr val="00395B"/>
          </a:solidFill>
          <a:latin typeface="Calibri" pitchFamily="34" charset="0"/>
        </a:defRPr>
      </a:lvl4pPr>
      <a:lvl5pPr algn="l" rtl="0" eaLnBrk="0" fontAlgn="base" hangingPunct="0">
        <a:lnSpc>
          <a:spcPct val="90000"/>
        </a:lnSpc>
        <a:spcBef>
          <a:spcPct val="0"/>
        </a:spcBef>
        <a:spcAft>
          <a:spcPct val="0"/>
        </a:spcAft>
        <a:defRPr sz="2800" b="1">
          <a:solidFill>
            <a:srgbClr val="00395B"/>
          </a:solidFill>
          <a:latin typeface="Calibri" pitchFamily="34" charset="0"/>
        </a:defRPr>
      </a:lvl5pPr>
      <a:lvl6pPr marL="457200" algn="l" rtl="0" fontAlgn="base">
        <a:lnSpc>
          <a:spcPct val="90000"/>
        </a:lnSpc>
        <a:spcBef>
          <a:spcPct val="0"/>
        </a:spcBef>
        <a:spcAft>
          <a:spcPct val="0"/>
        </a:spcAft>
        <a:defRPr sz="2800" b="1">
          <a:solidFill>
            <a:srgbClr val="00395B"/>
          </a:solidFill>
          <a:latin typeface="Calibri" pitchFamily="34" charset="0"/>
        </a:defRPr>
      </a:lvl6pPr>
      <a:lvl7pPr marL="914400" algn="l" rtl="0" fontAlgn="base">
        <a:lnSpc>
          <a:spcPct val="90000"/>
        </a:lnSpc>
        <a:spcBef>
          <a:spcPct val="0"/>
        </a:spcBef>
        <a:spcAft>
          <a:spcPct val="0"/>
        </a:spcAft>
        <a:defRPr sz="2800" b="1">
          <a:solidFill>
            <a:srgbClr val="00395B"/>
          </a:solidFill>
          <a:latin typeface="Calibri" pitchFamily="34" charset="0"/>
        </a:defRPr>
      </a:lvl7pPr>
      <a:lvl8pPr marL="1371600" algn="l" rtl="0" fontAlgn="base">
        <a:lnSpc>
          <a:spcPct val="90000"/>
        </a:lnSpc>
        <a:spcBef>
          <a:spcPct val="0"/>
        </a:spcBef>
        <a:spcAft>
          <a:spcPct val="0"/>
        </a:spcAft>
        <a:defRPr sz="2800" b="1">
          <a:solidFill>
            <a:srgbClr val="00395B"/>
          </a:solidFill>
          <a:latin typeface="Calibri" pitchFamily="34" charset="0"/>
        </a:defRPr>
      </a:lvl8pPr>
      <a:lvl9pPr marL="1828800" algn="l" rtl="0" fontAlgn="base">
        <a:lnSpc>
          <a:spcPct val="90000"/>
        </a:lnSpc>
        <a:spcBef>
          <a:spcPct val="0"/>
        </a:spcBef>
        <a:spcAft>
          <a:spcPct val="0"/>
        </a:spcAft>
        <a:defRPr sz="2800" b="1">
          <a:solidFill>
            <a:srgbClr val="00395B"/>
          </a:solidFill>
          <a:latin typeface="Calibri" pitchFamily="34" charset="0"/>
        </a:defRPr>
      </a:lvl9pPr>
    </p:titleStyle>
    <p:bodyStyle>
      <a:lvl1pPr marL="228600" indent="-228600" algn="l" rtl="0" eaLnBrk="0" fontAlgn="base" hangingPunct="0">
        <a:lnSpc>
          <a:spcPct val="150000"/>
        </a:lnSpc>
        <a:spcBef>
          <a:spcPts val="1000"/>
        </a:spcBef>
        <a:spcAft>
          <a:spcPct val="0"/>
        </a:spcAft>
        <a:buClr>
          <a:srgbClr val="00395B"/>
        </a:buClr>
        <a:buFont typeface="Wingdings" pitchFamily="2" charset="2"/>
        <a:buChar char="§"/>
        <a:defRPr sz="2000" kern="1200">
          <a:solidFill>
            <a:srgbClr val="6F6F6F"/>
          </a:solidFill>
          <a:latin typeface="Calibri" panose="020F0502020204030204" pitchFamily="34" charset="0"/>
          <a:ea typeface="+mn-ea"/>
          <a:cs typeface="+mn-cs"/>
        </a:defRPr>
      </a:lvl1pPr>
      <a:lvl2pPr marL="685800" indent="-228600" algn="l" rtl="0" eaLnBrk="0" fontAlgn="base" hangingPunct="0">
        <a:lnSpc>
          <a:spcPct val="150000"/>
        </a:lnSpc>
        <a:spcBef>
          <a:spcPts val="500"/>
        </a:spcBef>
        <a:spcAft>
          <a:spcPct val="0"/>
        </a:spcAft>
        <a:buClr>
          <a:srgbClr val="00395B"/>
        </a:buClr>
        <a:buFont typeface="Wingdings" pitchFamily="2" charset="2"/>
        <a:buChar char="§"/>
        <a:defRPr kern="1200">
          <a:solidFill>
            <a:srgbClr val="6F6F6F"/>
          </a:solidFill>
          <a:latin typeface="Calibri" panose="020F0502020204030204" pitchFamily="34" charset="0"/>
          <a:ea typeface="+mn-ea"/>
          <a:cs typeface="+mn-cs"/>
        </a:defRPr>
      </a:lvl2pPr>
      <a:lvl3pPr marL="1143000" indent="-228600" algn="l" rtl="0" eaLnBrk="0" fontAlgn="base" hangingPunct="0">
        <a:lnSpc>
          <a:spcPct val="150000"/>
        </a:lnSpc>
        <a:spcBef>
          <a:spcPts val="500"/>
        </a:spcBef>
        <a:spcAft>
          <a:spcPct val="0"/>
        </a:spcAft>
        <a:buClr>
          <a:srgbClr val="00395B"/>
        </a:buClr>
        <a:buFont typeface="Wingdings" pitchFamily="2" charset="2"/>
        <a:buChar char="§"/>
        <a:defRPr sz="1600" kern="1200">
          <a:solidFill>
            <a:srgbClr val="6F6F6F"/>
          </a:solidFill>
          <a:latin typeface="Calibri" panose="020F0502020204030204" pitchFamily="34" charset="0"/>
          <a:ea typeface="+mn-ea"/>
          <a:cs typeface="+mn-cs"/>
        </a:defRPr>
      </a:lvl3pPr>
      <a:lvl4pPr marL="1600200" indent="-228600" algn="l" rtl="0" eaLnBrk="0" fontAlgn="base" hangingPunct="0">
        <a:lnSpc>
          <a:spcPct val="150000"/>
        </a:lnSpc>
        <a:spcBef>
          <a:spcPts val="500"/>
        </a:spcBef>
        <a:spcAft>
          <a:spcPct val="0"/>
        </a:spcAft>
        <a:buClr>
          <a:srgbClr val="00395B"/>
        </a:buClr>
        <a:buFont typeface="Wingdings" pitchFamily="2" charset="2"/>
        <a:buChar char="§"/>
        <a:defRPr sz="1400" kern="1200">
          <a:solidFill>
            <a:srgbClr val="6F6F6F"/>
          </a:solidFill>
          <a:latin typeface="Calibri" panose="020F0502020204030204" pitchFamily="34" charset="0"/>
          <a:ea typeface="+mn-ea"/>
          <a:cs typeface="+mn-cs"/>
        </a:defRPr>
      </a:lvl4pPr>
      <a:lvl5pPr marL="2057400" indent="-228600" algn="l" rtl="0" eaLnBrk="0" fontAlgn="base" hangingPunct="0">
        <a:lnSpc>
          <a:spcPct val="150000"/>
        </a:lnSpc>
        <a:spcBef>
          <a:spcPts val="500"/>
        </a:spcBef>
        <a:spcAft>
          <a:spcPct val="0"/>
        </a:spcAft>
        <a:buClr>
          <a:srgbClr val="00395B"/>
        </a:buClr>
        <a:buFont typeface="Wingdings" pitchFamily="2" charset="2"/>
        <a:buChar char="§"/>
        <a:defRPr sz="1200" kern="1200">
          <a:solidFill>
            <a:srgbClr val="6F6F6F"/>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46401" y="63"/>
            <a:ext cx="150707" cy="113030"/>
          </a:xfrm>
          <a:custGeom>
            <a:avLst/>
            <a:gdLst/>
            <a:ahLst/>
            <a:cxnLst/>
            <a:rect l="l" t="t" r="r" b="b"/>
            <a:pathLst>
              <a:path w="113029" h="113030">
                <a:moveTo>
                  <a:pt x="0" y="112712"/>
                </a:moveTo>
                <a:lnTo>
                  <a:pt x="112711" y="112712"/>
                </a:lnTo>
                <a:lnTo>
                  <a:pt x="112711" y="0"/>
                </a:lnTo>
                <a:lnTo>
                  <a:pt x="0" y="0"/>
                </a:lnTo>
                <a:lnTo>
                  <a:pt x="0" y="112712"/>
                </a:lnTo>
                <a:close/>
              </a:path>
            </a:pathLst>
          </a:custGeom>
          <a:solidFill>
            <a:srgbClr val="002F5D"/>
          </a:solidFill>
        </p:spPr>
        <p:txBody>
          <a:bodyPr wrap="square" lIns="0" tIns="0" rIns="0" bIns="0" rtlCol="0"/>
          <a:lstStyle/>
          <a:p>
            <a:endParaRPr sz="1800"/>
          </a:p>
        </p:txBody>
      </p:sp>
      <p:sp>
        <p:nvSpPr>
          <p:cNvPr id="17" name="bk object 17"/>
          <p:cNvSpPr/>
          <p:nvPr/>
        </p:nvSpPr>
        <p:spPr>
          <a:xfrm>
            <a:off x="0" y="6519864"/>
            <a:ext cx="150707" cy="113030"/>
          </a:xfrm>
          <a:custGeom>
            <a:avLst/>
            <a:gdLst/>
            <a:ahLst/>
            <a:cxnLst/>
            <a:rect l="l" t="t" r="r" b="b"/>
            <a:pathLst>
              <a:path w="113030" h="113029">
                <a:moveTo>
                  <a:pt x="0" y="112711"/>
                </a:moveTo>
                <a:lnTo>
                  <a:pt x="112712" y="112711"/>
                </a:lnTo>
                <a:lnTo>
                  <a:pt x="112712" y="0"/>
                </a:lnTo>
                <a:lnTo>
                  <a:pt x="0" y="0"/>
                </a:lnTo>
                <a:lnTo>
                  <a:pt x="0" y="112711"/>
                </a:lnTo>
                <a:close/>
              </a:path>
            </a:pathLst>
          </a:custGeom>
          <a:solidFill>
            <a:srgbClr val="002F5D"/>
          </a:solidFill>
        </p:spPr>
        <p:txBody>
          <a:bodyPr wrap="square" lIns="0" tIns="0" rIns="0" bIns="0" rtlCol="0"/>
          <a:lstStyle/>
          <a:p>
            <a:endParaRPr sz="1800"/>
          </a:p>
        </p:txBody>
      </p:sp>
      <p:sp>
        <p:nvSpPr>
          <p:cNvPr id="18" name="bk object 18"/>
          <p:cNvSpPr/>
          <p:nvPr/>
        </p:nvSpPr>
        <p:spPr>
          <a:xfrm>
            <a:off x="11032743" y="3910011"/>
            <a:ext cx="1000472" cy="2832100"/>
          </a:xfrm>
          <a:prstGeom prst="rect">
            <a:avLst/>
          </a:prstGeom>
          <a:blipFill>
            <a:blip r:embed="rId7"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196425" y="612512"/>
            <a:ext cx="11799147" cy="461665"/>
          </a:xfrm>
          <a:prstGeom prst="rect">
            <a:avLst/>
          </a:prstGeom>
        </p:spPr>
        <p:txBody>
          <a:bodyPr wrap="square" lIns="0" tIns="0" rIns="0" bIns="0">
            <a:spAutoFit/>
          </a:bodyPr>
          <a:lstStyle>
            <a:lvl1pPr>
              <a:defRPr sz="3000" b="1" i="0">
                <a:solidFill>
                  <a:schemeClr val="tx1"/>
                </a:solidFill>
                <a:latin typeface="Arial"/>
                <a:cs typeface="Arial"/>
              </a:defRPr>
            </a:lvl1pPr>
          </a:lstStyle>
          <a:p>
            <a:endParaRPr/>
          </a:p>
        </p:txBody>
      </p:sp>
      <p:sp>
        <p:nvSpPr>
          <p:cNvPr id="3" name="Holder 3"/>
          <p:cNvSpPr>
            <a:spLocks noGrp="1"/>
          </p:cNvSpPr>
          <p:nvPr>
            <p:ph type="body" idx="1"/>
          </p:nvPr>
        </p:nvSpPr>
        <p:spPr>
          <a:xfrm>
            <a:off x="298025" y="1189895"/>
            <a:ext cx="11595947" cy="369332"/>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9525000" y="6394269"/>
            <a:ext cx="551179" cy="430887"/>
          </a:xfrm>
          <a:prstGeom prst="rect">
            <a:avLst/>
          </a:prstGeom>
        </p:spPr>
        <p:txBody>
          <a:bodyPr wrap="square" lIns="0" tIns="0" rIns="0" bIns="0">
            <a:spAutoFit/>
          </a:bodyPr>
          <a:lstStyle>
            <a:lvl1pPr>
              <a:defRPr sz="1400" b="1" i="0">
                <a:solidFill>
                  <a:srgbClr val="7E7E7E"/>
                </a:solidFill>
                <a:latin typeface="Verdana"/>
                <a:cs typeface="Verdana"/>
              </a:defRPr>
            </a:lvl1pPr>
          </a:lstStyle>
          <a:p>
            <a:pPr marR="5080" algn="r"/>
            <a:r>
              <a:rPr lang="de-DE" spc="-5" smtClean="0"/>
              <a:t>Seit</a:t>
            </a:r>
          </a:p>
          <a:p>
            <a:pPr marR="5715" algn="r"/>
            <a:r>
              <a:rPr lang="de-DE" smtClean="0"/>
              <a:t>e</a:t>
            </a:r>
            <a:endParaRPr lang="de-DE"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7/10/2020</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9142767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Abgerundetes Rechteck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elplatzhalt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r>
              <a:rPr lang="de-DE" smtClean="0"/>
              <a:t>22.05.2019</a:t>
            </a:r>
            <a:endParaRPr lang="de-DE"/>
          </a:p>
        </p:txBody>
      </p:sp>
      <p:sp>
        <p:nvSpPr>
          <p:cNvPr id="3" name="Fußzeilenplatzhalt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de-DE" smtClean="0"/>
              <a:t>Svea Schnoor</a:t>
            </a:r>
            <a:endParaRPr lang="de-DE"/>
          </a:p>
        </p:txBody>
      </p:sp>
      <p:sp>
        <p:nvSpPr>
          <p:cNvPr id="23" name="Foliennummernplatzhalt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1CB69DA-0D01-4A73-9238-B73CA6F68AD0}" type="slidenum">
              <a:rPr lang="de-DE" smtClean="0"/>
              <a:t>‹Nr.›</a:t>
            </a:fld>
            <a:endParaRPr lang="de-DE"/>
          </a:p>
        </p:txBody>
      </p:sp>
    </p:spTree>
    <p:extLst>
      <p:ext uri="{BB962C8B-B14F-4D97-AF65-F5344CB8AC3E}">
        <p14:creationId xmlns:p14="http://schemas.microsoft.com/office/powerpoint/2010/main" val="20731183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uni-flensburg.de/evb"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evb@uni-flensburg.de" TargetMode="External"/><Relationship Id="rId2" Type="http://schemas.openxmlformats.org/officeDocument/2006/relationships/hyperlink" Target="mailto:dagmar.arghire-klein@uni-flensburg.de"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mailto:gaby.lenz@fh-kiel.de"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hyperlink" Target="mailto:Gaby.Lenz@fh-kiel.de"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hyperlink" Target="https://www.hs-fulda.de/pflege-und-gesundheit/studium/masterstudiengaenge/public-health-msc/" TargetMode="External"/><Relationship Id="rId7" Type="http://schemas.openxmlformats.org/officeDocument/2006/relationships/hyperlink" Target="https://www.hs-fulda.de/fileadmin/user_upload/Unsere_Hochschule/Hochschulrecht/Pruefungsordnungen/Pflege_und_Gesundheit/MA_PPG_2016.pdf"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s://www.hs-fulda.de/pflege-und-gesundheit/studium/masterstudiengaenge/paedagogik-fuer-pflege-und-gesundheitsberufe-ma/" TargetMode="External"/><Relationship Id="rId5" Type="http://schemas.openxmlformats.org/officeDocument/2006/relationships/hyperlink" Target="https://www.hs-fulda.de/fileadmin/user_upload/FB_Oe/Studiengaenge/SG_PHN/HSFD_FBOe_MScPHN.pdf" TargetMode="External"/><Relationship Id="rId4" Type="http://schemas.openxmlformats.org/officeDocument/2006/relationships/hyperlink" Target="https://www.hs-fulda.de/fileadmin/user_upload/Unsere_Hochschule/Hochschulrecht/Pruefungsordnungen/Pflege_und_Gesundheit/MSc_PH-vz_2014_Ae2016.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uni-flensburg.de/fileadmin/content/portale/die_universitaet/dokumente/satzungen/amtliche-satzungen/2016/gpo-2015-aenderung-fsa-gesundheit-und-ernaehrung.pdf?sword_list%5b%5d=gpo&amp;sword_list%5b%5d=11.1&amp;sword_list%5b%5d=Ern&#228;hrung&amp;no_cache=1"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hyperlink" Target="http://www.ph-gmuend.de/studium/studiengaenge/master-studiengaenge/gesundheitsfoerderung-und-praevention"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hyperlink" Target="https://www.ph-freiburg.de/studium-lehre/studiengaenge/studiengang-gesundheitspaedagogik/msc-gesundheitspaedagogik.html"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hyperlink" Target="mailto:jana.schuermann@stud.ph-freiburg.de" TargetMode="External"/><Relationship Id="rId5" Type="http://schemas.openxmlformats.org/officeDocument/2006/relationships/hyperlink" Target="https://www.ph-freiburg.de/studium-lehre/studiengaenge/studiengang-gesundheitspaedagogik/msc-gesundheitspaedagogik/informationen-zum-studium.html" TargetMode="External"/><Relationship Id="rId4" Type="http://schemas.openxmlformats.org/officeDocument/2006/relationships/hyperlink" Target="https://www.ph-freiburg.de/studium-lehre/studienangebot/masterstudiengaenge/gesundheitspaedagogik.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hs-magdeburg.de/studium/master/rehabilitationspsychologie.html"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https://www.hs-magdeburg.de/studium/master/gesundheitsfoerdernde-organisationsentwicklung.html"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el 2"/>
          <p:cNvSpPr>
            <a:spLocks noGrp="1"/>
          </p:cNvSpPr>
          <p:nvPr>
            <p:ph type="title"/>
          </p:nvPr>
        </p:nvSpPr>
        <p:spPr bwMode="auto">
          <a:xfrm>
            <a:off x="574429" y="1177286"/>
            <a:ext cx="11040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eaLnBrk="1" hangingPunct="1">
              <a:lnSpc>
                <a:spcPct val="150000"/>
              </a:lnSpc>
            </a:pPr>
            <a:r>
              <a:rPr lang="de-DE" altLang="de-DE" dirty="0"/>
              <a:t>Informationsveranstaltung</a:t>
            </a:r>
            <a:br>
              <a:rPr lang="de-DE" altLang="de-DE" dirty="0"/>
            </a:br>
            <a:r>
              <a:rPr lang="de-DE" altLang="de-DE" dirty="0"/>
              <a:t>PO 2015 </a:t>
            </a:r>
            <a:br>
              <a:rPr lang="de-DE" altLang="de-DE" dirty="0"/>
            </a:br>
            <a:r>
              <a:rPr lang="de-DE" altLang="de-DE" dirty="0"/>
              <a:t>Wahlmöglichkeiten 5. und 6. Semester</a:t>
            </a:r>
            <a:br>
              <a:rPr lang="de-DE" altLang="de-DE" dirty="0"/>
            </a:br>
            <a:r>
              <a:rPr lang="de-DE" altLang="de-DE" dirty="0"/>
              <a:t>Teilstudiengang Gesundheit und Ernährung</a:t>
            </a:r>
          </a:p>
        </p:txBody>
      </p:sp>
      <p:sp>
        <p:nvSpPr>
          <p:cNvPr id="261123" name="Inhaltsplatzhalter 4"/>
          <p:cNvSpPr>
            <a:spLocks noGrp="1"/>
          </p:cNvSpPr>
          <p:nvPr>
            <p:ph idx="1"/>
          </p:nvPr>
        </p:nvSpPr>
        <p:spPr bwMode="auto">
          <a:xfrm>
            <a:off x="574430" y="1554480"/>
            <a:ext cx="10996247" cy="4027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endParaRPr lang="de-DE" altLang="de-DE" dirty="0"/>
          </a:p>
          <a:p>
            <a:pPr algn="ctr" eaLnBrk="1" hangingPunct="1">
              <a:spcBef>
                <a:spcPct val="0"/>
              </a:spcBef>
            </a:pPr>
            <a:endParaRPr lang="de-DE" altLang="de-DE" dirty="0"/>
          </a:p>
          <a:p>
            <a:pPr algn="ctr" eaLnBrk="1" hangingPunct="1">
              <a:spcBef>
                <a:spcPct val="0"/>
              </a:spcBef>
            </a:pPr>
            <a:endParaRPr lang="de-DE" altLang="de-DE" dirty="0"/>
          </a:p>
          <a:p>
            <a:pPr algn="ctr" eaLnBrk="1" hangingPunct="1">
              <a:spcBef>
                <a:spcPct val="0"/>
              </a:spcBef>
            </a:pPr>
            <a:endParaRPr lang="de-DE" altLang="de-DE" sz="1600" dirty="0"/>
          </a:p>
          <a:p>
            <a:pPr algn="ctr" eaLnBrk="1" hangingPunct="1">
              <a:spcBef>
                <a:spcPct val="0"/>
              </a:spcBef>
            </a:pPr>
            <a:r>
              <a:rPr lang="de-DE" altLang="de-DE" dirty="0"/>
              <a:t>Prof. Dr. Petra Hampel</a:t>
            </a:r>
          </a:p>
          <a:p>
            <a:pPr algn="ctr" eaLnBrk="1" hangingPunct="1">
              <a:spcBef>
                <a:spcPct val="0"/>
              </a:spcBef>
            </a:pPr>
            <a:r>
              <a:rPr lang="de-DE" altLang="de-DE" dirty="0"/>
              <a:t>Prof. Dr. Ulrike </a:t>
            </a:r>
            <a:r>
              <a:rPr lang="de-DE" altLang="de-DE" dirty="0" smtClean="0"/>
              <a:t>Johannsen </a:t>
            </a:r>
            <a:r>
              <a:rPr lang="de-DE" altLang="de-DE" smtClean="0"/>
              <a:t>vertonte Version: </a:t>
            </a:r>
            <a:r>
              <a:rPr lang="de-DE" u="sng">
                <a:hlinkClick r:id="rId2"/>
              </a:rPr>
              <a:t>https</a:t>
            </a:r>
            <a:r>
              <a:rPr lang="de-DE" u="sng">
                <a:hlinkClick r:id="rId2"/>
              </a:rPr>
              <a:t>://</a:t>
            </a:r>
            <a:r>
              <a:rPr lang="de-DE" u="sng" smtClean="0">
                <a:hlinkClick r:id="rId2"/>
              </a:rPr>
              <a:t>www.uni-flensburg.de/evb</a:t>
            </a:r>
            <a:endParaRPr lang="de-DE" altLang="de-DE" dirty="0"/>
          </a:p>
          <a:p>
            <a:pPr algn="ctr" eaLnBrk="1" hangingPunct="1">
              <a:spcBef>
                <a:spcPct val="0"/>
              </a:spcBef>
            </a:pPr>
            <a:endParaRPr lang="de-DE" altLang="de-DE" sz="2000" dirty="0"/>
          </a:p>
          <a:p>
            <a:pPr algn="ctr" eaLnBrk="1" hangingPunct="1">
              <a:spcBef>
                <a:spcPct val="0"/>
              </a:spcBef>
            </a:pPr>
            <a:r>
              <a:rPr lang="de-DE" altLang="de-DE" sz="2000" dirty="0"/>
              <a:t>Juli 2020</a:t>
            </a:r>
          </a:p>
          <a:p>
            <a:pPr algn="ctr" eaLnBrk="1" hangingPunct="1">
              <a:spcBef>
                <a:spcPct val="0"/>
              </a:spcBef>
            </a:pPr>
            <a:endParaRPr lang="de-DE" altLang="de-DE" sz="2000" dirty="0"/>
          </a:p>
        </p:txBody>
      </p:sp>
    </p:spTree>
    <p:extLst>
      <p:ext uri="{BB962C8B-B14F-4D97-AF65-F5344CB8AC3E}">
        <p14:creationId xmlns:p14="http://schemas.microsoft.com/office/powerpoint/2010/main" val="3232003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CBE41-F5A5-6649-9A2A-0048D4BEBB1D}"/>
              </a:ext>
            </a:extLst>
          </p:cNvPr>
          <p:cNvSpPr>
            <a:spLocks noGrp="1"/>
          </p:cNvSpPr>
          <p:nvPr>
            <p:ph type="title"/>
          </p:nvPr>
        </p:nvSpPr>
        <p:spPr/>
        <p:txBody>
          <a:bodyPr/>
          <a:lstStyle/>
          <a:p>
            <a:r>
              <a:rPr lang="de-DE" dirty="0"/>
              <a:t>2. Zukünftige berufliche Orientierungen</a:t>
            </a:r>
          </a:p>
        </p:txBody>
      </p:sp>
      <p:sp>
        <p:nvSpPr>
          <p:cNvPr id="9" name="Titel 1">
            <a:extLst>
              <a:ext uri="{FF2B5EF4-FFF2-40B4-BE49-F238E27FC236}">
                <a16:creationId xmlns:a16="http://schemas.microsoft.com/office/drawing/2014/main" id="{2377D166-DC2A-F04C-8AA5-9C1C06314923}"/>
              </a:ext>
            </a:extLst>
          </p:cNvPr>
          <p:cNvSpPr txBox="1">
            <a:spLocks/>
          </p:cNvSpPr>
          <p:nvPr/>
        </p:nvSpPr>
        <p:spPr>
          <a:xfrm>
            <a:off x="574429" y="2086893"/>
            <a:ext cx="11040000" cy="720000"/>
          </a:xfrm>
          <a:prstGeom prst="rect">
            <a:avLst/>
          </a:prstGeom>
        </p:spPr>
        <p:txBody>
          <a:bodyPr vert="horz" lIns="0" tIns="0" rIns="0" bIns="0" rtlCol="0" anchor="ctr">
            <a:normAutofit fontScale="97500" lnSpcReduction="10000"/>
          </a:bodyPr>
          <a:lstStyle>
            <a:lvl1pPr algn="l" rtl="0" eaLnBrk="0" fontAlgn="base" hangingPunct="0">
              <a:lnSpc>
                <a:spcPct val="90000"/>
              </a:lnSpc>
              <a:spcBef>
                <a:spcPct val="0"/>
              </a:spcBef>
              <a:spcAft>
                <a:spcPct val="0"/>
              </a:spcAft>
              <a:defRPr sz="2800" b="1" kern="1200">
                <a:solidFill>
                  <a:srgbClr val="00395B"/>
                </a:solidFill>
                <a:latin typeface="+mn-lt"/>
                <a:ea typeface="+mj-ea"/>
                <a:cs typeface="+mj-cs"/>
              </a:defRPr>
            </a:lvl1pPr>
            <a:lvl2pPr algn="l" rtl="0" eaLnBrk="0" fontAlgn="base" hangingPunct="0">
              <a:lnSpc>
                <a:spcPct val="90000"/>
              </a:lnSpc>
              <a:spcBef>
                <a:spcPct val="0"/>
              </a:spcBef>
              <a:spcAft>
                <a:spcPct val="0"/>
              </a:spcAft>
              <a:defRPr sz="2800" b="1">
                <a:solidFill>
                  <a:srgbClr val="00395B"/>
                </a:solidFill>
                <a:latin typeface="Calibri" pitchFamily="34" charset="0"/>
              </a:defRPr>
            </a:lvl2pPr>
            <a:lvl3pPr algn="l" rtl="0" eaLnBrk="0" fontAlgn="base" hangingPunct="0">
              <a:lnSpc>
                <a:spcPct val="90000"/>
              </a:lnSpc>
              <a:spcBef>
                <a:spcPct val="0"/>
              </a:spcBef>
              <a:spcAft>
                <a:spcPct val="0"/>
              </a:spcAft>
              <a:defRPr sz="2800" b="1">
                <a:solidFill>
                  <a:srgbClr val="00395B"/>
                </a:solidFill>
                <a:latin typeface="Calibri" pitchFamily="34" charset="0"/>
              </a:defRPr>
            </a:lvl3pPr>
            <a:lvl4pPr algn="l" rtl="0" eaLnBrk="0" fontAlgn="base" hangingPunct="0">
              <a:lnSpc>
                <a:spcPct val="90000"/>
              </a:lnSpc>
              <a:spcBef>
                <a:spcPct val="0"/>
              </a:spcBef>
              <a:spcAft>
                <a:spcPct val="0"/>
              </a:spcAft>
              <a:defRPr sz="2800" b="1">
                <a:solidFill>
                  <a:srgbClr val="00395B"/>
                </a:solidFill>
                <a:latin typeface="Calibri" pitchFamily="34" charset="0"/>
              </a:defRPr>
            </a:lvl4pPr>
            <a:lvl5pPr algn="l" rtl="0" eaLnBrk="0" fontAlgn="base" hangingPunct="0">
              <a:lnSpc>
                <a:spcPct val="90000"/>
              </a:lnSpc>
              <a:spcBef>
                <a:spcPct val="0"/>
              </a:spcBef>
              <a:spcAft>
                <a:spcPct val="0"/>
              </a:spcAft>
              <a:defRPr sz="2800" b="1">
                <a:solidFill>
                  <a:srgbClr val="00395B"/>
                </a:solidFill>
                <a:latin typeface="Calibri" pitchFamily="34" charset="0"/>
              </a:defRPr>
            </a:lvl5pPr>
            <a:lvl6pPr marL="457200" algn="l" rtl="0" fontAlgn="base">
              <a:lnSpc>
                <a:spcPct val="90000"/>
              </a:lnSpc>
              <a:spcBef>
                <a:spcPct val="0"/>
              </a:spcBef>
              <a:spcAft>
                <a:spcPct val="0"/>
              </a:spcAft>
              <a:defRPr sz="2800" b="1">
                <a:solidFill>
                  <a:srgbClr val="00395B"/>
                </a:solidFill>
                <a:latin typeface="Calibri" pitchFamily="34" charset="0"/>
              </a:defRPr>
            </a:lvl6pPr>
            <a:lvl7pPr marL="914400" algn="l" rtl="0" fontAlgn="base">
              <a:lnSpc>
                <a:spcPct val="90000"/>
              </a:lnSpc>
              <a:spcBef>
                <a:spcPct val="0"/>
              </a:spcBef>
              <a:spcAft>
                <a:spcPct val="0"/>
              </a:spcAft>
              <a:defRPr sz="2800" b="1">
                <a:solidFill>
                  <a:srgbClr val="00395B"/>
                </a:solidFill>
                <a:latin typeface="Calibri" pitchFamily="34" charset="0"/>
              </a:defRPr>
            </a:lvl7pPr>
            <a:lvl8pPr marL="1371600" algn="l" rtl="0" fontAlgn="base">
              <a:lnSpc>
                <a:spcPct val="90000"/>
              </a:lnSpc>
              <a:spcBef>
                <a:spcPct val="0"/>
              </a:spcBef>
              <a:spcAft>
                <a:spcPct val="0"/>
              </a:spcAft>
              <a:defRPr sz="2800" b="1">
                <a:solidFill>
                  <a:srgbClr val="00395B"/>
                </a:solidFill>
                <a:latin typeface="Calibri" pitchFamily="34" charset="0"/>
              </a:defRPr>
            </a:lvl8pPr>
            <a:lvl9pPr marL="1828800" algn="l" rtl="0" fontAlgn="base">
              <a:lnSpc>
                <a:spcPct val="90000"/>
              </a:lnSpc>
              <a:spcBef>
                <a:spcPct val="0"/>
              </a:spcBef>
              <a:spcAft>
                <a:spcPct val="0"/>
              </a:spcAft>
              <a:defRPr sz="2800" b="1">
                <a:solidFill>
                  <a:srgbClr val="00395B"/>
                </a:solidFill>
                <a:latin typeface="Calibri" pitchFamily="34" charset="0"/>
              </a:defRPr>
            </a:lvl9pPr>
          </a:lstStyle>
          <a:p>
            <a:r>
              <a:rPr lang="de-DE"/>
              <a:t>3.  Interesse am Lehramt berufsbildende Schulen mit der beruflichen</a:t>
            </a:r>
            <a:br>
              <a:rPr lang="de-DE"/>
            </a:br>
            <a:r>
              <a:rPr lang="de-DE"/>
              <a:t>     Fachrichtung Ernährung und Hauswirtschaft?</a:t>
            </a:r>
            <a:endParaRPr lang="de-DE" dirty="0"/>
          </a:p>
        </p:txBody>
      </p:sp>
      <p:sp>
        <p:nvSpPr>
          <p:cNvPr id="10" name="Inhaltsplatzhalter 2">
            <a:extLst>
              <a:ext uri="{FF2B5EF4-FFF2-40B4-BE49-F238E27FC236}">
                <a16:creationId xmlns:a16="http://schemas.microsoft.com/office/drawing/2014/main" id="{3A598D26-7692-274A-A88F-76E384BB1699}"/>
              </a:ext>
            </a:extLst>
          </p:cNvPr>
          <p:cNvSpPr>
            <a:spLocks noGrp="1"/>
          </p:cNvSpPr>
          <p:nvPr>
            <p:ph idx="1"/>
          </p:nvPr>
        </p:nvSpPr>
        <p:spPr>
          <a:xfrm>
            <a:off x="574429" y="3191068"/>
            <a:ext cx="10996247" cy="1791479"/>
          </a:xfrm>
        </p:spPr>
        <p:txBody>
          <a:bodyPr/>
          <a:lstStyle/>
          <a:p>
            <a:pPr marL="342891" indent="-342891">
              <a:buFont typeface="Arial" panose="020B0604020202020204" pitchFamily="34" charset="0"/>
              <a:buChar char="•"/>
            </a:pPr>
            <a:r>
              <a:rPr lang="de-DE" dirty="0"/>
              <a:t>Studierende, mit Wunsch zu EHW zu wechseln  </a:t>
            </a:r>
          </a:p>
          <a:p>
            <a:pPr marL="342891" indent="-342891">
              <a:buFont typeface="Arial" panose="020B0604020202020204" pitchFamily="34" charset="0"/>
              <a:buChar char="•"/>
            </a:pPr>
            <a:r>
              <a:rPr lang="de-DE" dirty="0"/>
              <a:t>Voraussetzung ist ein SEK II Fach: Dänisch, Deutsch, Englisch, Französisch, Geschichte, Kunst, Mathematik, Spanisch, Sport, Wirtschaft/Politik </a:t>
            </a:r>
          </a:p>
          <a:p>
            <a:pPr marL="342891" indent="-342891">
              <a:buFont typeface="Arial" panose="020B0604020202020204" pitchFamily="34" charset="0"/>
              <a:buChar char="•"/>
            </a:pPr>
            <a:r>
              <a:rPr lang="de-DE" dirty="0"/>
              <a:t>Infos und individuelle Beratung: 	 Prof. Dr. Birgit </a:t>
            </a:r>
            <a:r>
              <a:rPr lang="de-DE" dirty="0" err="1"/>
              <a:t>Peuker</a:t>
            </a:r>
            <a:r>
              <a:rPr lang="de-DE" dirty="0"/>
              <a:t> 	 </a:t>
            </a:r>
          </a:p>
          <a:p>
            <a:r>
              <a:rPr lang="de-DE" dirty="0"/>
              <a:t>						      </a:t>
            </a:r>
          </a:p>
          <a:p>
            <a:pPr marL="342891" indent="-342891">
              <a:buFont typeface="Arial" panose="020B0604020202020204" pitchFamily="34" charset="0"/>
              <a:buChar char="•"/>
            </a:pPr>
            <a:endParaRPr lang="de-DE" dirty="0"/>
          </a:p>
          <a:p>
            <a:pPr marL="342891" indent="-342891">
              <a:buFont typeface="Arial" panose="020B0604020202020204" pitchFamily="34" charset="0"/>
              <a:buChar char="•"/>
            </a:pPr>
            <a:endParaRPr lang="de-DE" dirty="0"/>
          </a:p>
          <a:p>
            <a:pPr marL="342891" indent="-342891">
              <a:buFont typeface="Arial" panose="020B0604020202020204" pitchFamily="34" charset="0"/>
              <a:buChar char="•"/>
            </a:pPr>
            <a:endParaRPr lang="de-DE" dirty="0"/>
          </a:p>
          <a:p>
            <a:pPr marL="342891" indent="-342891">
              <a:buFont typeface="Arial" panose="020B0604020202020204" pitchFamily="34" charset="0"/>
              <a:buChar char="•"/>
            </a:pPr>
            <a:endParaRPr lang="de-DE" dirty="0"/>
          </a:p>
        </p:txBody>
      </p:sp>
    </p:spTree>
    <p:extLst>
      <p:ext uri="{BB962C8B-B14F-4D97-AF65-F5344CB8AC3E}">
        <p14:creationId xmlns:p14="http://schemas.microsoft.com/office/powerpoint/2010/main" val="27963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61836" y="412060"/>
            <a:ext cx="9345854" cy="720000"/>
          </a:xfrm>
        </p:spPr>
        <p:txBody>
          <a:bodyPr>
            <a:normAutofit/>
          </a:bodyPr>
          <a:lstStyle/>
          <a:p>
            <a:r>
              <a:rPr lang="de-DE" dirty="0"/>
              <a:t>Beratung: Studiengangkoordination </a:t>
            </a:r>
            <a:r>
              <a:rPr lang="de-DE"/>
              <a:t>/ Sekretariat EVB</a:t>
            </a:r>
            <a:endParaRPr lang="de-DE" dirty="0"/>
          </a:p>
        </p:txBody>
      </p:sp>
      <p:sp>
        <p:nvSpPr>
          <p:cNvPr id="4" name="Rechteck 3"/>
          <p:cNvSpPr/>
          <p:nvPr/>
        </p:nvSpPr>
        <p:spPr>
          <a:xfrm>
            <a:off x="1105012" y="1537686"/>
            <a:ext cx="2366965" cy="63854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Dagmar Arghire-Klein</a:t>
            </a:r>
          </a:p>
          <a:p>
            <a:pPr algn="ctr"/>
            <a:r>
              <a:rPr lang="de-DE" sz="1600" dirty="0"/>
              <a:t>Studiengangkoordination</a:t>
            </a:r>
          </a:p>
        </p:txBody>
      </p:sp>
      <p:sp>
        <p:nvSpPr>
          <p:cNvPr id="6" name="Rechteck 5"/>
          <p:cNvSpPr/>
          <p:nvPr/>
        </p:nvSpPr>
        <p:spPr>
          <a:xfrm>
            <a:off x="4409918" y="1440251"/>
            <a:ext cx="6689101" cy="2062103"/>
          </a:xfrm>
          <a:prstGeom prst="rect">
            <a:avLst/>
          </a:prstGeom>
        </p:spPr>
        <p:txBody>
          <a:bodyPr wrap="square">
            <a:spAutoFit/>
          </a:bodyPr>
          <a:lstStyle/>
          <a:p>
            <a:r>
              <a:rPr lang="de-DE" sz="1600" dirty="0"/>
              <a:t>Anliegen rund um </a:t>
            </a:r>
            <a:r>
              <a:rPr lang="de-DE" sz="1600" dirty="0" err="1"/>
              <a:t>studiport</a:t>
            </a:r>
            <a:r>
              <a:rPr lang="de-DE" sz="1600" dirty="0"/>
              <a:t> und weitere Fragen zu Ihrem Studium nimmt Frau Arghire-Klein gerne auf und bearbeitet Ihre Anfragen. </a:t>
            </a:r>
          </a:p>
          <a:p>
            <a:r>
              <a:rPr lang="de-DE" sz="1600" dirty="0"/>
              <a:t>Für die Bearbeitung Ihrer Anliegen ist es unabdingbar, dass Sie Ihren </a:t>
            </a:r>
            <a:r>
              <a:rPr lang="de-DE" sz="1600" b="1" i="1" dirty="0"/>
              <a:t>Namen</a:t>
            </a:r>
            <a:r>
              <a:rPr lang="de-DE" sz="1600" dirty="0"/>
              <a:t> und Ihre </a:t>
            </a:r>
            <a:r>
              <a:rPr lang="de-DE" sz="1600" b="1" i="1" dirty="0"/>
              <a:t>Matrikelnummer</a:t>
            </a:r>
            <a:r>
              <a:rPr lang="de-DE" sz="1600" dirty="0"/>
              <a:t> angeben. Ohne Angabe können keine Anliegen bearbeitet werden.</a:t>
            </a:r>
          </a:p>
          <a:p>
            <a:endParaRPr lang="de-DE" sz="1600" dirty="0"/>
          </a:p>
          <a:p>
            <a:r>
              <a:rPr lang="de-DE" sz="1600" b="1" dirty="0"/>
              <a:t>Kontakt: 	</a:t>
            </a:r>
            <a:r>
              <a:rPr lang="de-DE" sz="1600" dirty="0">
                <a:hlinkClick r:id="rId2"/>
              </a:rPr>
              <a:t>dagmar.arghire-klein@uni-flensburg.de</a:t>
            </a:r>
            <a:r>
              <a:rPr lang="de-DE" sz="1600" dirty="0"/>
              <a:t> </a:t>
            </a:r>
          </a:p>
          <a:p>
            <a:r>
              <a:rPr lang="de-DE" sz="1600" dirty="0"/>
              <a:t>	</a:t>
            </a:r>
            <a:r>
              <a:rPr lang="de-DE" sz="1600" dirty="0">
                <a:solidFill>
                  <a:srgbClr val="7030A0"/>
                </a:solidFill>
              </a:rPr>
              <a:t>Telefon: 0461 / 805-2491	OSL 550.2</a:t>
            </a:r>
          </a:p>
        </p:txBody>
      </p:sp>
      <p:sp>
        <p:nvSpPr>
          <p:cNvPr id="5" name="Rechteck 4"/>
          <p:cNvSpPr/>
          <p:nvPr/>
        </p:nvSpPr>
        <p:spPr>
          <a:xfrm>
            <a:off x="4409917" y="3841322"/>
            <a:ext cx="7396600" cy="2062103"/>
          </a:xfrm>
          <a:prstGeom prst="rect">
            <a:avLst/>
          </a:prstGeom>
        </p:spPr>
        <p:txBody>
          <a:bodyPr wrap="square">
            <a:spAutoFit/>
          </a:bodyPr>
          <a:lstStyle/>
          <a:p>
            <a:r>
              <a:rPr lang="de-DE" sz="1600" dirty="0"/>
              <a:t>In unserem Sekretariat stehen Ihnen zwei studentische Hilfskräfte zur Verfügung, die gerne Ihre Anliegen aufnehmen. Einige Fragen lassen sich so unkompliziert klären. Anliegen, die weiterer Klärung bedürfen, werden von ihnen gesammelt und an die jeweils zuständigen Mitarbeiterinnen der Abteilung weitergeleitet.   </a:t>
            </a:r>
          </a:p>
          <a:p>
            <a:r>
              <a:rPr lang="de-DE" sz="1600" dirty="0"/>
              <a:t>Sie erreichen das Sekretariat per Mail: </a:t>
            </a:r>
            <a:r>
              <a:rPr lang="de-DE" sz="1600" dirty="0">
                <a:hlinkClick r:id="rId3"/>
              </a:rPr>
              <a:t>evb@uni-flensburg.de</a:t>
            </a:r>
            <a:endParaRPr lang="de-DE" sz="1600" dirty="0"/>
          </a:p>
          <a:p>
            <a:r>
              <a:rPr lang="de-DE" sz="1600" dirty="0"/>
              <a:t> </a:t>
            </a:r>
          </a:p>
          <a:p>
            <a:r>
              <a:rPr lang="de-DE" sz="1600" b="1" dirty="0"/>
              <a:t>Während der vorlesungsfreien Zeit und des digitalen HeSe20/21  Kontakt bitte ausschließlich per Mail, keine Sprechzeiten!</a:t>
            </a:r>
            <a:endParaRPr lang="de-DE" sz="1600" dirty="0"/>
          </a:p>
        </p:txBody>
      </p:sp>
      <p:sp>
        <p:nvSpPr>
          <p:cNvPr id="8" name="Rechteck 7"/>
          <p:cNvSpPr/>
          <p:nvPr/>
        </p:nvSpPr>
        <p:spPr>
          <a:xfrm>
            <a:off x="861836" y="3986482"/>
            <a:ext cx="1426659" cy="63854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Katrin Butt</a:t>
            </a:r>
          </a:p>
        </p:txBody>
      </p:sp>
      <p:sp>
        <p:nvSpPr>
          <p:cNvPr id="9" name="Rechteck 8"/>
          <p:cNvSpPr/>
          <p:nvPr/>
        </p:nvSpPr>
        <p:spPr>
          <a:xfrm>
            <a:off x="2528929" y="3986482"/>
            <a:ext cx="1426659" cy="63854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Svenja Richter</a:t>
            </a:r>
          </a:p>
        </p:txBody>
      </p:sp>
    </p:spTree>
    <p:extLst>
      <p:ext uri="{BB962C8B-B14F-4D97-AF65-F5344CB8AC3E}">
        <p14:creationId xmlns:p14="http://schemas.microsoft.com/office/powerpoint/2010/main" val="332398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el 2"/>
          <p:cNvSpPr>
            <a:spLocks noGrp="1"/>
          </p:cNvSpPr>
          <p:nvPr>
            <p:ph type="title"/>
          </p:nvPr>
        </p:nvSpPr>
        <p:spPr bwMode="auto">
          <a:xfrm>
            <a:off x="574429" y="1177286"/>
            <a:ext cx="11040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eaLnBrk="1" hangingPunct="1">
              <a:lnSpc>
                <a:spcPct val="150000"/>
              </a:lnSpc>
            </a:pPr>
            <a:r>
              <a:rPr lang="de-DE" altLang="de-DE" dirty="0"/>
              <a:t>Informationsveranstaltung</a:t>
            </a:r>
            <a:br>
              <a:rPr lang="de-DE" altLang="de-DE" dirty="0"/>
            </a:br>
            <a:r>
              <a:rPr lang="de-DE" altLang="de-DE" dirty="0" smtClean="0"/>
              <a:t>zu Fachmastern Gesundheit</a:t>
            </a:r>
            <a:endParaRPr lang="de-DE" altLang="de-DE" dirty="0"/>
          </a:p>
        </p:txBody>
      </p:sp>
      <p:sp>
        <p:nvSpPr>
          <p:cNvPr id="261123" name="Inhaltsplatzhalter 4"/>
          <p:cNvSpPr>
            <a:spLocks noGrp="1"/>
          </p:cNvSpPr>
          <p:nvPr>
            <p:ph idx="1"/>
          </p:nvPr>
        </p:nvSpPr>
        <p:spPr bwMode="auto">
          <a:xfrm>
            <a:off x="574430" y="1554480"/>
            <a:ext cx="10996247" cy="4027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endParaRPr lang="de-DE" altLang="de-DE" dirty="0"/>
          </a:p>
          <a:p>
            <a:pPr algn="ctr" eaLnBrk="1" hangingPunct="1">
              <a:spcBef>
                <a:spcPct val="0"/>
              </a:spcBef>
            </a:pPr>
            <a:endParaRPr lang="de-DE" altLang="de-DE" dirty="0"/>
          </a:p>
          <a:p>
            <a:pPr algn="ctr" eaLnBrk="1" hangingPunct="1">
              <a:spcBef>
                <a:spcPct val="0"/>
              </a:spcBef>
            </a:pPr>
            <a:endParaRPr lang="de-DE" altLang="de-DE" dirty="0"/>
          </a:p>
          <a:p>
            <a:pPr algn="ctr" eaLnBrk="1" hangingPunct="1">
              <a:spcBef>
                <a:spcPct val="0"/>
              </a:spcBef>
            </a:pPr>
            <a:endParaRPr lang="de-DE" altLang="de-DE" sz="1600" dirty="0"/>
          </a:p>
          <a:p>
            <a:pPr algn="ctr" eaLnBrk="1" hangingPunct="1">
              <a:spcBef>
                <a:spcPct val="0"/>
              </a:spcBef>
            </a:pPr>
            <a:r>
              <a:rPr lang="de-DE" altLang="de-DE" dirty="0"/>
              <a:t>Prof. Dr. Petra Hampel</a:t>
            </a:r>
          </a:p>
          <a:p>
            <a:pPr algn="ctr" eaLnBrk="1" hangingPunct="1">
              <a:spcBef>
                <a:spcPct val="0"/>
              </a:spcBef>
            </a:pPr>
            <a:endParaRPr lang="de-DE" altLang="de-DE" sz="2000" dirty="0"/>
          </a:p>
          <a:p>
            <a:pPr algn="ctr" eaLnBrk="1" hangingPunct="1">
              <a:spcBef>
                <a:spcPct val="0"/>
              </a:spcBef>
            </a:pPr>
            <a:r>
              <a:rPr lang="de-DE" altLang="de-DE" sz="2000" dirty="0" smtClean="0"/>
              <a:t>14.07.2020, 16:30-17:30 </a:t>
            </a:r>
            <a:r>
              <a:rPr lang="de-DE" altLang="de-DE" sz="2000" dirty="0"/>
              <a:t>Uhr</a:t>
            </a:r>
          </a:p>
          <a:p>
            <a:pPr algn="ctr" eaLnBrk="1" hangingPunct="1">
              <a:spcBef>
                <a:spcPct val="0"/>
              </a:spcBef>
            </a:pPr>
            <a:endParaRPr lang="de-DE" altLang="de-DE" sz="2000" dirty="0"/>
          </a:p>
        </p:txBody>
      </p:sp>
    </p:spTree>
    <p:extLst>
      <p:ext uri="{BB962C8B-B14F-4D97-AF65-F5344CB8AC3E}">
        <p14:creationId xmlns:p14="http://schemas.microsoft.com/office/powerpoint/2010/main" val="677836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a:t>Gliederung</a:t>
            </a:r>
          </a:p>
        </p:txBody>
      </p:sp>
      <p:sp>
        <p:nvSpPr>
          <p:cNvPr id="3" name="Inhaltsplatzhalter 2"/>
          <p:cNvSpPr>
            <a:spLocks noGrp="1"/>
          </p:cNvSpPr>
          <p:nvPr>
            <p:ph idx="1"/>
          </p:nvPr>
        </p:nvSpPr>
        <p:spPr>
          <a:xfrm>
            <a:off x="1382752" y="1079891"/>
            <a:ext cx="9423321" cy="4140200"/>
          </a:xfrm>
        </p:spPr>
        <p:txBody>
          <a:bodyPr/>
          <a:lstStyle/>
          <a:p>
            <a:pPr>
              <a:defRPr/>
            </a:pPr>
            <a:endParaRPr lang="de-DE" dirty="0"/>
          </a:p>
          <a:p>
            <a:pPr marL="457200" indent="-457200">
              <a:buFont typeface="+mj-lt"/>
              <a:buAutoNum type="arabicPeriod"/>
              <a:defRPr/>
            </a:pPr>
            <a:r>
              <a:rPr lang="de-DE" dirty="0"/>
              <a:t>Vorstellung </a:t>
            </a:r>
            <a:r>
              <a:rPr lang="de-DE" dirty="0" smtClean="0"/>
              <a:t>einiger Angebote</a:t>
            </a:r>
            <a:endParaRPr lang="de-DE" dirty="0"/>
          </a:p>
          <a:p>
            <a:pPr marL="457200" indent="-457200">
              <a:spcBef>
                <a:spcPts val="1200"/>
              </a:spcBef>
              <a:buFont typeface="+mj-lt"/>
              <a:buAutoNum type="arabicPeriod"/>
              <a:defRPr/>
            </a:pPr>
            <a:r>
              <a:rPr lang="de-DE" dirty="0" smtClean="0"/>
              <a:t>Fragen</a:t>
            </a:r>
            <a:endParaRPr lang="de-DE" dirty="0"/>
          </a:p>
        </p:txBody>
      </p:sp>
    </p:spTree>
    <p:extLst>
      <p:ext uri="{BB962C8B-B14F-4D97-AF65-F5344CB8AC3E}">
        <p14:creationId xmlns:p14="http://schemas.microsoft.com/office/powerpoint/2010/main" val="115840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smtClean="0"/>
              <a:t>FH Kiel</a:t>
            </a:r>
            <a:endParaRPr lang="de-DE" altLang="de-DE" dirty="0"/>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31855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4"/>
            <a:ext cx="9144000" cy="84613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2798826" y="1502848"/>
            <a:ext cx="6166485" cy="739140"/>
          </a:xfrm>
          <a:prstGeom prst="rect">
            <a:avLst/>
          </a:prstGeom>
        </p:spPr>
        <p:txBody>
          <a:bodyPr vert="horz" wrap="square" lIns="0" tIns="0" rIns="0" bIns="0" rtlCol="0">
            <a:spAutoFit/>
          </a:bodyPr>
          <a:lstStyle/>
          <a:p>
            <a:pPr marL="1234440" marR="5080" lvl="0" indent="-1222375" algn="l" defTabSz="914400" rtl="0" eaLnBrk="1" fontAlgn="auto" latinLnBrk="0" hangingPunct="1">
              <a:lnSpc>
                <a:spcPts val="2920"/>
              </a:lnSpc>
              <a:spcBef>
                <a:spcPts val="0"/>
              </a:spcBef>
              <a:spcAft>
                <a:spcPts val="0"/>
              </a:spcAft>
              <a:buClrTx/>
              <a:buSzTx/>
              <a:buFontTx/>
              <a:buNone/>
              <a:tabLst/>
              <a:defRPr/>
            </a:pPr>
            <a:r>
              <a:rPr kumimoji="0" sz="2700" b="1" i="0" u="none" strike="noStrike" kern="1200" cap="none" spc="0" normalizeH="0" baseline="0" noProof="0" dirty="0">
                <a:ln>
                  <a:noFill/>
                </a:ln>
                <a:solidFill>
                  <a:prstClr val="black"/>
                </a:solidFill>
                <a:effectLst/>
                <a:uLnTx/>
                <a:uFillTx/>
                <a:latin typeface="Verdana"/>
                <a:ea typeface="+mn-ea"/>
                <a:cs typeface="Verdana"/>
              </a:rPr>
              <a:t>Inform</a:t>
            </a:r>
            <a:r>
              <a:rPr kumimoji="0" sz="2700" b="1" i="0" u="none" strike="noStrike" kern="1200" cap="none" spc="-15" normalizeH="0" baseline="0" noProof="0" dirty="0">
                <a:ln>
                  <a:noFill/>
                </a:ln>
                <a:solidFill>
                  <a:prstClr val="black"/>
                </a:solidFill>
                <a:effectLst/>
                <a:uLnTx/>
                <a:uFillTx/>
                <a:latin typeface="Verdana"/>
                <a:ea typeface="+mn-ea"/>
                <a:cs typeface="Verdana"/>
              </a:rPr>
              <a:t>ation</a:t>
            </a:r>
            <a:r>
              <a:rPr kumimoji="0" sz="2700" b="1" i="0" u="none" strike="noStrike" kern="1200" cap="none" spc="-35" normalizeH="0" baseline="0" noProof="0" dirty="0">
                <a:ln>
                  <a:noFill/>
                </a:ln>
                <a:solidFill>
                  <a:prstClr val="black"/>
                </a:solidFill>
                <a:effectLst/>
                <a:uLnTx/>
                <a:uFillTx/>
                <a:latin typeface="Verdana"/>
                <a:ea typeface="+mn-ea"/>
                <a:cs typeface="Verdana"/>
              </a:rPr>
              <a:t>s</a:t>
            </a:r>
            <a:r>
              <a:rPr kumimoji="0" sz="2700" b="1" i="0" u="none" strike="noStrike" kern="1200" cap="none" spc="0" normalizeH="0" baseline="0" noProof="0" dirty="0">
                <a:ln>
                  <a:noFill/>
                </a:ln>
                <a:solidFill>
                  <a:prstClr val="black"/>
                </a:solidFill>
                <a:effectLst/>
                <a:uLnTx/>
                <a:uFillTx/>
                <a:latin typeface="Verdana"/>
                <a:ea typeface="+mn-ea"/>
                <a:cs typeface="Verdana"/>
              </a:rPr>
              <a:t>ver</a:t>
            </a:r>
            <a:r>
              <a:rPr kumimoji="0" sz="2700" b="1" i="0" u="none" strike="noStrike" kern="1200" cap="none" spc="-10" normalizeH="0" baseline="0" noProof="0" dirty="0">
                <a:ln>
                  <a:noFill/>
                </a:ln>
                <a:solidFill>
                  <a:prstClr val="black"/>
                </a:solidFill>
                <a:effectLst/>
                <a:uLnTx/>
                <a:uFillTx/>
                <a:latin typeface="Verdana"/>
                <a:ea typeface="+mn-ea"/>
                <a:cs typeface="Verdana"/>
              </a:rPr>
              <a:t>a</a:t>
            </a:r>
            <a:r>
              <a:rPr kumimoji="0" sz="2700" b="1" i="0" u="none" strike="noStrike" kern="1200" cap="none" spc="-5" normalizeH="0" baseline="0" noProof="0" dirty="0">
                <a:ln>
                  <a:noFill/>
                </a:ln>
                <a:solidFill>
                  <a:prstClr val="black"/>
                </a:solidFill>
                <a:effectLst/>
                <a:uLnTx/>
                <a:uFillTx/>
                <a:latin typeface="Verdana"/>
                <a:ea typeface="+mn-ea"/>
                <a:cs typeface="Verdana"/>
              </a:rPr>
              <a:t>nstaltun</a:t>
            </a:r>
            <a:r>
              <a:rPr kumimoji="0" sz="2700" b="1" i="0" u="none" strike="noStrike" kern="1200" cap="none" spc="0" normalizeH="0" baseline="0" noProof="0" dirty="0">
                <a:ln>
                  <a:noFill/>
                </a:ln>
                <a:solidFill>
                  <a:prstClr val="black"/>
                </a:solidFill>
                <a:effectLst/>
                <a:uLnTx/>
                <a:uFillTx/>
                <a:latin typeface="Verdana"/>
                <a:ea typeface="+mn-ea"/>
                <a:cs typeface="Verdana"/>
              </a:rPr>
              <a:t>g</a:t>
            </a:r>
            <a:r>
              <a:rPr kumimoji="0" sz="2700" b="1" i="0" u="none" strike="noStrike" kern="1200" cap="none" spc="-5" normalizeH="0" baseline="0" noProof="0" dirty="0">
                <a:ln>
                  <a:noFill/>
                </a:ln>
                <a:solidFill>
                  <a:prstClr val="black"/>
                </a:solidFill>
                <a:effectLst/>
                <a:uLnTx/>
                <a:uFillTx/>
                <a:latin typeface="Verdana"/>
                <a:ea typeface="+mn-ea"/>
                <a:cs typeface="Verdana"/>
              </a:rPr>
              <a:t> </a:t>
            </a:r>
            <a:r>
              <a:rPr kumimoji="0" sz="2700" b="1" i="0" u="none" strike="noStrike" kern="1200" cap="none" spc="0" normalizeH="0" baseline="0" noProof="0" dirty="0">
                <a:ln>
                  <a:noFill/>
                </a:ln>
                <a:solidFill>
                  <a:prstClr val="black"/>
                </a:solidFill>
                <a:effectLst/>
                <a:uLnTx/>
                <a:uFillTx/>
                <a:latin typeface="Verdana"/>
                <a:ea typeface="+mn-ea"/>
                <a:cs typeface="Verdana"/>
              </a:rPr>
              <a:t>zum </a:t>
            </a:r>
            <a:r>
              <a:rPr kumimoji="0" sz="2700" b="1" i="0" u="none" strike="noStrike" kern="1200" cap="none" spc="-25" normalizeH="0" baseline="0" noProof="0" dirty="0">
                <a:ln>
                  <a:noFill/>
                </a:ln>
                <a:solidFill>
                  <a:prstClr val="black"/>
                </a:solidFill>
                <a:effectLst/>
                <a:uLnTx/>
                <a:uFillTx/>
                <a:latin typeface="Verdana"/>
                <a:ea typeface="+mn-ea"/>
                <a:cs typeface="Verdana"/>
              </a:rPr>
              <a:t>Ma</a:t>
            </a:r>
            <a:r>
              <a:rPr kumimoji="0" sz="2700" b="1" i="0" u="none" strike="noStrike" kern="1200" cap="none" spc="-35" normalizeH="0" baseline="0" noProof="0" dirty="0">
                <a:ln>
                  <a:noFill/>
                </a:ln>
                <a:solidFill>
                  <a:prstClr val="black"/>
                </a:solidFill>
                <a:effectLst/>
                <a:uLnTx/>
                <a:uFillTx/>
                <a:latin typeface="Verdana"/>
                <a:ea typeface="+mn-ea"/>
                <a:cs typeface="Verdana"/>
              </a:rPr>
              <a:t>s</a:t>
            </a:r>
            <a:r>
              <a:rPr kumimoji="0" sz="2700" b="1" i="0" u="none" strike="noStrike" kern="1200" cap="none" spc="0" normalizeH="0" baseline="0" noProof="0" dirty="0">
                <a:ln>
                  <a:noFill/>
                </a:ln>
                <a:solidFill>
                  <a:prstClr val="black"/>
                </a:solidFill>
                <a:effectLst/>
                <a:uLnTx/>
                <a:uFillTx/>
                <a:latin typeface="Verdana"/>
                <a:ea typeface="+mn-ea"/>
                <a:cs typeface="Verdana"/>
              </a:rPr>
              <a:t>terstudie</a:t>
            </a:r>
            <a:r>
              <a:rPr kumimoji="0" sz="2700" b="1" i="0" u="none" strike="noStrike" kern="1200" cap="none" spc="-25" normalizeH="0" baseline="0" noProof="0" dirty="0">
                <a:ln>
                  <a:noFill/>
                </a:ln>
                <a:solidFill>
                  <a:prstClr val="black"/>
                </a:solidFill>
                <a:effectLst/>
                <a:uLnTx/>
                <a:uFillTx/>
                <a:latin typeface="Verdana"/>
                <a:ea typeface="+mn-ea"/>
                <a:cs typeface="Verdana"/>
              </a:rPr>
              <a:t>n</a:t>
            </a:r>
            <a:r>
              <a:rPr kumimoji="0" sz="2700" b="1" i="0" u="none" strike="noStrike" kern="1200" cap="none" spc="-5" normalizeH="0" baseline="0" noProof="0" dirty="0">
                <a:ln>
                  <a:noFill/>
                </a:ln>
                <a:solidFill>
                  <a:prstClr val="black"/>
                </a:solidFill>
                <a:effectLst/>
                <a:uLnTx/>
                <a:uFillTx/>
                <a:latin typeface="Verdana"/>
                <a:ea typeface="+mn-ea"/>
                <a:cs typeface="Verdana"/>
              </a:rPr>
              <a:t>ga</a:t>
            </a:r>
            <a:r>
              <a:rPr kumimoji="0" sz="2700" b="1" i="0" u="none" strike="noStrike" kern="1200" cap="none" spc="-10" normalizeH="0" baseline="0" noProof="0" dirty="0">
                <a:ln>
                  <a:noFill/>
                </a:ln>
                <a:solidFill>
                  <a:prstClr val="black"/>
                </a:solidFill>
                <a:effectLst/>
                <a:uLnTx/>
                <a:uFillTx/>
                <a:latin typeface="Verdana"/>
                <a:ea typeface="+mn-ea"/>
                <a:cs typeface="Verdana"/>
              </a:rPr>
              <a:t>n</a:t>
            </a:r>
            <a:r>
              <a:rPr kumimoji="0" sz="2700" b="1" i="0" u="none" strike="noStrike" kern="1200" cap="none" spc="0" normalizeH="0" baseline="0" noProof="0" dirty="0">
                <a:ln>
                  <a:noFill/>
                </a:ln>
                <a:solidFill>
                  <a:prstClr val="black"/>
                </a:solidFill>
                <a:effectLst/>
                <a:uLnTx/>
                <a:uFillTx/>
                <a:latin typeface="Verdana"/>
                <a:ea typeface="+mn-ea"/>
                <a:cs typeface="Verdana"/>
              </a:rPr>
              <a:t>g</a:t>
            </a:r>
            <a:endParaRPr kumimoji="0" sz="2700" b="0" i="0" u="none" strike="noStrike" kern="1200" cap="none" spc="0" normalizeH="0" baseline="0" noProof="0">
              <a:ln>
                <a:noFill/>
              </a:ln>
              <a:solidFill>
                <a:prstClr val="black"/>
              </a:solidFill>
              <a:effectLst/>
              <a:uLnTx/>
              <a:uFillTx/>
              <a:latin typeface="Verdana"/>
              <a:ea typeface="+mn-ea"/>
              <a:cs typeface="Verdana"/>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
        <p:nvSpPr>
          <p:cNvPr id="4" name="object 4"/>
          <p:cNvSpPr txBox="1"/>
          <p:nvPr/>
        </p:nvSpPr>
        <p:spPr>
          <a:xfrm>
            <a:off x="2815589" y="2614226"/>
            <a:ext cx="6129020" cy="1910779"/>
          </a:xfrm>
          <a:prstGeom prst="rect">
            <a:avLst/>
          </a:prstGeom>
        </p:spPr>
        <p:txBody>
          <a:bodyPr vert="horz" wrap="square" lIns="0" tIns="0" rIns="0" bIns="0" rtlCol="0">
            <a:spAutoFit/>
          </a:bodyPr>
          <a:lstStyle/>
          <a:p>
            <a:pPr marL="118745" marR="0" lvl="0" indent="0" algn="ctr" defTabSz="914400" rtl="0" eaLnBrk="1" fontAlgn="auto" latinLnBrk="0" hangingPunct="1">
              <a:lnSpc>
                <a:spcPts val="3080"/>
              </a:lnSpc>
              <a:spcBef>
                <a:spcPts val="0"/>
              </a:spcBef>
              <a:spcAft>
                <a:spcPts val="0"/>
              </a:spcAft>
              <a:buClrTx/>
              <a:buSzTx/>
              <a:buFontTx/>
              <a:buNone/>
              <a:tabLst/>
              <a:defRPr/>
            </a:pPr>
            <a:r>
              <a:rPr kumimoji="0" sz="2700" b="1" i="0" u="none" strike="noStrike" kern="1200" cap="none" spc="-25" normalizeH="0" baseline="0" noProof="0" dirty="0">
                <a:ln>
                  <a:noFill/>
                </a:ln>
                <a:solidFill>
                  <a:srgbClr val="006FC0"/>
                </a:solidFill>
                <a:effectLst/>
                <a:uLnTx/>
                <a:uFillTx/>
                <a:latin typeface="Verdana"/>
                <a:ea typeface="+mn-ea"/>
                <a:cs typeface="Verdana"/>
              </a:rPr>
              <a:t>F</a:t>
            </a:r>
            <a:r>
              <a:rPr kumimoji="0" sz="2700" b="1" i="0" u="none" strike="noStrike" kern="1200" cap="none" spc="-30" normalizeH="0" baseline="0" noProof="0" dirty="0">
                <a:ln>
                  <a:noFill/>
                </a:ln>
                <a:solidFill>
                  <a:srgbClr val="006FC0"/>
                </a:solidFill>
                <a:effectLst/>
                <a:uLnTx/>
                <a:uFillTx/>
                <a:latin typeface="Verdana"/>
                <a:ea typeface="+mn-ea"/>
                <a:cs typeface="Verdana"/>
              </a:rPr>
              <a:t>o</a:t>
            </a:r>
            <a:r>
              <a:rPr kumimoji="0" sz="2700" b="1" i="0" u="none" strike="noStrike" kern="1200" cap="none" spc="-5" normalizeH="0" baseline="0" noProof="0" dirty="0">
                <a:ln>
                  <a:noFill/>
                </a:ln>
                <a:solidFill>
                  <a:srgbClr val="006FC0"/>
                </a:solidFill>
                <a:effectLst/>
                <a:uLnTx/>
                <a:uFillTx/>
                <a:latin typeface="Verdana"/>
                <a:ea typeface="+mn-ea"/>
                <a:cs typeface="Verdana"/>
              </a:rPr>
              <a:t>rsc</a:t>
            </a:r>
            <a:r>
              <a:rPr kumimoji="0" sz="2700" b="1" i="0" u="none" strike="noStrike" kern="1200" cap="none" spc="-15" normalizeH="0" baseline="0" noProof="0" dirty="0">
                <a:ln>
                  <a:noFill/>
                </a:ln>
                <a:solidFill>
                  <a:srgbClr val="006FC0"/>
                </a:solidFill>
                <a:effectLst/>
                <a:uLnTx/>
                <a:uFillTx/>
                <a:latin typeface="Verdana"/>
                <a:ea typeface="+mn-ea"/>
                <a:cs typeface="Verdana"/>
              </a:rPr>
              <a:t>h</a:t>
            </a:r>
            <a:r>
              <a:rPr kumimoji="0" sz="2700" b="1" i="0" u="none" strike="noStrike" kern="1200" cap="none" spc="-5" normalizeH="0" baseline="0" noProof="0" dirty="0">
                <a:ln>
                  <a:noFill/>
                </a:ln>
                <a:solidFill>
                  <a:srgbClr val="006FC0"/>
                </a:solidFill>
                <a:effectLst/>
                <a:uLnTx/>
                <a:uFillTx/>
                <a:latin typeface="Verdana"/>
                <a:ea typeface="+mn-ea"/>
                <a:cs typeface="Verdana"/>
              </a:rPr>
              <a:t>un</a:t>
            </a:r>
            <a:r>
              <a:rPr kumimoji="0" sz="2700" b="1" i="0" u="none" strike="noStrike" kern="1200" cap="none" spc="-10" normalizeH="0" baseline="0" noProof="0" dirty="0">
                <a:ln>
                  <a:noFill/>
                </a:ln>
                <a:solidFill>
                  <a:srgbClr val="006FC0"/>
                </a:solidFill>
                <a:effectLst/>
                <a:uLnTx/>
                <a:uFillTx/>
                <a:latin typeface="Verdana"/>
                <a:ea typeface="+mn-ea"/>
                <a:cs typeface="Verdana"/>
              </a:rPr>
              <a:t>g</a:t>
            </a:r>
            <a:r>
              <a:rPr kumimoji="0" sz="2700" b="1" i="0" u="none" strike="noStrike" kern="1200" cap="none" spc="0" normalizeH="0" baseline="0" noProof="0" dirty="0">
                <a:ln>
                  <a:noFill/>
                </a:ln>
                <a:solidFill>
                  <a:srgbClr val="006FC0"/>
                </a:solidFill>
                <a:effectLst/>
                <a:uLnTx/>
                <a:uFillTx/>
                <a:latin typeface="Verdana"/>
                <a:ea typeface="+mn-ea"/>
                <a:cs typeface="Verdana"/>
              </a:rPr>
              <a:t>,</a:t>
            </a:r>
            <a:r>
              <a:rPr kumimoji="0" sz="2700" b="1" i="0" u="none" strike="noStrike" kern="1200" cap="none" spc="15" normalizeH="0" baseline="0" noProof="0" dirty="0">
                <a:ln>
                  <a:noFill/>
                </a:ln>
                <a:solidFill>
                  <a:srgbClr val="006FC0"/>
                </a:solidFill>
                <a:effectLst/>
                <a:uLnTx/>
                <a:uFillTx/>
                <a:latin typeface="Verdana"/>
                <a:ea typeface="+mn-ea"/>
                <a:cs typeface="Verdana"/>
              </a:rPr>
              <a:t> </a:t>
            </a:r>
            <a:r>
              <a:rPr kumimoji="0" sz="2700" b="1" i="0" u="none" strike="noStrike" kern="1200" cap="none" spc="-5" normalizeH="0" baseline="0" noProof="0" dirty="0">
                <a:ln>
                  <a:noFill/>
                </a:ln>
                <a:solidFill>
                  <a:srgbClr val="006FC0"/>
                </a:solidFill>
                <a:effectLst/>
                <a:uLnTx/>
                <a:uFillTx/>
                <a:latin typeface="Verdana"/>
                <a:ea typeface="+mn-ea"/>
                <a:cs typeface="Verdana"/>
              </a:rPr>
              <a:t>Entwicklung,</a:t>
            </a:r>
            <a:endParaRPr kumimoji="0" sz="2700" b="0" i="0" u="none" strike="noStrike" kern="1200" cap="none" spc="0" normalizeH="0" baseline="0" noProof="0">
              <a:ln>
                <a:noFill/>
              </a:ln>
              <a:solidFill>
                <a:prstClr val="black"/>
              </a:solidFill>
              <a:effectLst/>
              <a:uLnTx/>
              <a:uFillTx/>
              <a:latin typeface="Verdana"/>
              <a:ea typeface="+mn-ea"/>
              <a:cs typeface="Verdana"/>
            </a:endParaRPr>
          </a:p>
          <a:p>
            <a:pPr marL="1344295" marR="1337945" lvl="0" indent="478790" algn="l" defTabSz="914400" rtl="0" eaLnBrk="1" fontAlgn="auto" latinLnBrk="0" hangingPunct="1">
              <a:lnSpc>
                <a:spcPts val="2920"/>
              </a:lnSpc>
              <a:spcBef>
                <a:spcPts val="200"/>
              </a:spcBef>
              <a:spcAft>
                <a:spcPts val="0"/>
              </a:spcAft>
              <a:buClrTx/>
              <a:buSzTx/>
              <a:buFontTx/>
              <a:buNone/>
              <a:tabLst/>
              <a:defRPr/>
            </a:pPr>
            <a:r>
              <a:rPr kumimoji="0" sz="2700" b="1" i="0" u="none" strike="noStrike" kern="1200" cap="none" spc="0" normalizeH="0" baseline="0" noProof="0" dirty="0">
                <a:ln>
                  <a:noFill/>
                </a:ln>
                <a:solidFill>
                  <a:srgbClr val="006FC0"/>
                </a:solidFill>
                <a:effectLst/>
                <a:uLnTx/>
                <a:uFillTx/>
                <a:latin typeface="Verdana"/>
                <a:ea typeface="+mn-ea"/>
                <a:cs typeface="Verdana"/>
              </a:rPr>
              <a:t>Ma</a:t>
            </a:r>
            <a:r>
              <a:rPr kumimoji="0" sz="2700" b="1" i="0" u="none" strike="noStrike" kern="1200" cap="none" spc="-15" normalizeH="0" baseline="0" noProof="0" dirty="0">
                <a:ln>
                  <a:noFill/>
                </a:ln>
                <a:solidFill>
                  <a:srgbClr val="006FC0"/>
                </a:solidFill>
                <a:effectLst/>
                <a:uLnTx/>
                <a:uFillTx/>
                <a:latin typeface="Verdana"/>
                <a:ea typeface="+mn-ea"/>
                <a:cs typeface="Verdana"/>
              </a:rPr>
              <a:t>n</a:t>
            </a:r>
            <a:r>
              <a:rPr kumimoji="0" sz="2700" b="1" i="0" u="none" strike="noStrike" kern="1200" cap="none" spc="0" normalizeH="0" baseline="0" noProof="0" dirty="0">
                <a:ln>
                  <a:noFill/>
                </a:ln>
                <a:solidFill>
                  <a:srgbClr val="006FC0"/>
                </a:solidFill>
                <a:effectLst/>
                <a:uLnTx/>
                <a:uFillTx/>
                <a:latin typeface="Verdana"/>
                <a:ea typeface="+mn-ea"/>
                <a:cs typeface="Verdana"/>
              </a:rPr>
              <a:t>ag</a:t>
            </a:r>
            <a:r>
              <a:rPr kumimoji="0" sz="2700" b="1" i="0" u="none" strike="noStrike" kern="1200" cap="none" spc="-15" normalizeH="0" baseline="0" noProof="0" dirty="0">
                <a:ln>
                  <a:noFill/>
                </a:ln>
                <a:solidFill>
                  <a:srgbClr val="006FC0"/>
                </a:solidFill>
                <a:effectLst/>
                <a:uLnTx/>
                <a:uFillTx/>
                <a:latin typeface="Verdana"/>
                <a:ea typeface="+mn-ea"/>
                <a:cs typeface="Verdana"/>
              </a:rPr>
              <a:t>e</a:t>
            </a:r>
            <a:r>
              <a:rPr kumimoji="0" sz="2700" b="1" i="0" u="none" strike="noStrike" kern="1200" cap="none" spc="-5" normalizeH="0" baseline="0" noProof="0" dirty="0">
                <a:ln>
                  <a:noFill/>
                </a:ln>
                <a:solidFill>
                  <a:srgbClr val="006FC0"/>
                </a:solidFill>
                <a:effectLst/>
                <a:uLnTx/>
                <a:uFillTx/>
                <a:latin typeface="Verdana"/>
                <a:ea typeface="+mn-ea"/>
                <a:cs typeface="Verdana"/>
              </a:rPr>
              <a:t>ment  </a:t>
            </a:r>
            <a:r>
              <a:rPr kumimoji="0" sz="2700" b="1" i="0" u="none" strike="noStrike" kern="1200" cap="none" spc="0" normalizeH="0" baseline="0" noProof="0" dirty="0">
                <a:ln>
                  <a:noFill/>
                </a:ln>
                <a:solidFill>
                  <a:srgbClr val="006FC0"/>
                </a:solidFill>
                <a:effectLst/>
                <a:uLnTx/>
                <a:uFillTx/>
                <a:latin typeface="Verdana"/>
                <a:ea typeface="+mn-ea"/>
                <a:cs typeface="Verdana"/>
              </a:rPr>
              <a:t>in</a:t>
            </a:r>
            <a:r>
              <a:rPr kumimoji="0" sz="2700" b="1" i="0" u="none" strike="noStrike" kern="1200" cap="none" spc="5" normalizeH="0" baseline="0" noProof="0" dirty="0">
                <a:ln>
                  <a:noFill/>
                </a:ln>
                <a:solidFill>
                  <a:srgbClr val="006FC0"/>
                </a:solidFill>
                <a:effectLst/>
                <a:uLnTx/>
                <a:uFillTx/>
                <a:latin typeface="Verdana"/>
                <a:ea typeface="+mn-ea"/>
                <a:cs typeface="Verdana"/>
              </a:rPr>
              <a:t> </a:t>
            </a:r>
            <a:r>
              <a:rPr kumimoji="0" sz="2700" b="1" i="0" u="none" strike="noStrike" kern="1200" cap="none" spc="-25" normalizeH="0" baseline="0" noProof="0" dirty="0">
                <a:ln>
                  <a:noFill/>
                </a:ln>
                <a:solidFill>
                  <a:srgbClr val="006FC0"/>
                </a:solidFill>
                <a:effectLst/>
                <a:uLnTx/>
                <a:uFillTx/>
                <a:latin typeface="Verdana"/>
                <a:ea typeface="+mn-ea"/>
                <a:cs typeface="Verdana"/>
              </a:rPr>
              <a:t>Sozia</a:t>
            </a:r>
            <a:r>
              <a:rPr kumimoji="0" sz="2700" b="1" i="0" u="none" strike="noStrike" kern="1200" cap="none" spc="-15" normalizeH="0" baseline="0" noProof="0" dirty="0">
                <a:ln>
                  <a:noFill/>
                </a:ln>
                <a:solidFill>
                  <a:srgbClr val="006FC0"/>
                </a:solidFill>
                <a:effectLst/>
                <a:uLnTx/>
                <a:uFillTx/>
                <a:latin typeface="Verdana"/>
                <a:ea typeface="+mn-ea"/>
                <a:cs typeface="Verdana"/>
              </a:rPr>
              <a:t>ler</a:t>
            </a:r>
            <a:r>
              <a:rPr kumimoji="0" sz="2700" b="1" i="0" u="none" strike="noStrike" kern="1200" cap="none" spc="-20" normalizeH="0" baseline="0" noProof="0" dirty="0">
                <a:ln>
                  <a:noFill/>
                </a:ln>
                <a:solidFill>
                  <a:srgbClr val="006FC0"/>
                </a:solidFill>
                <a:effectLst/>
                <a:uLnTx/>
                <a:uFillTx/>
                <a:latin typeface="Verdana"/>
                <a:ea typeface="+mn-ea"/>
                <a:cs typeface="Verdana"/>
              </a:rPr>
              <a:t> </a:t>
            </a:r>
            <a:r>
              <a:rPr kumimoji="0" sz="2700" b="1" i="0" u="none" strike="noStrike" kern="1200" cap="none" spc="-5" normalizeH="0" baseline="0" noProof="0" dirty="0">
                <a:ln>
                  <a:noFill/>
                </a:ln>
                <a:solidFill>
                  <a:srgbClr val="006FC0"/>
                </a:solidFill>
                <a:effectLst/>
                <a:uLnTx/>
                <a:uFillTx/>
                <a:latin typeface="Verdana"/>
                <a:ea typeface="+mn-ea"/>
                <a:cs typeface="Verdana"/>
              </a:rPr>
              <a:t>Arbeit,</a:t>
            </a:r>
            <a:endParaRPr kumimoji="0" sz="2700" b="0" i="0" u="none" strike="noStrike" kern="1200" cap="none" spc="0" normalizeH="0" baseline="0" noProof="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ts val="2710"/>
              </a:lnSpc>
              <a:spcBef>
                <a:spcPts val="0"/>
              </a:spcBef>
              <a:spcAft>
                <a:spcPts val="0"/>
              </a:spcAft>
              <a:buClrTx/>
              <a:buSzTx/>
              <a:buFontTx/>
              <a:buNone/>
              <a:tabLst/>
              <a:defRPr/>
            </a:pPr>
            <a:r>
              <a:rPr kumimoji="0" sz="2700" b="1" i="0" u="none" strike="noStrike" kern="1200" cap="none" spc="-5" normalizeH="0" baseline="0" noProof="0" dirty="0">
                <a:ln>
                  <a:noFill/>
                </a:ln>
                <a:solidFill>
                  <a:srgbClr val="006FC0"/>
                </a:solidFill>
                <a:effectLst/>
                <a:uLnTx/>
                <a:uFillTx/>
                <a:latin typeface="Verdana"/>
                <a:ea typeface="+mn-ea"/>
                <a:cs typeface="Verdana"/>
              </a:rPr>
              <a:t>Re</a:t>
            </a:r>
            <a:r>
              <a:rPr kumimoji="0" sz="2700" b="1" i="0" u="none" strike="noStrike" kern="1200" cap="none" spc="-15" normalizeH="0" baseline="0" noProof="0" dirty="0">
                <a:ln>
                  <a:noFill/>
                </a:ln>
                <a:solidFill>
                  <a:srgbClr val="006FC0"/>
                </a:solidFill>
                <a:effectLst/>
                <a:uLnTx/>
                <a:uFillTx/>
                <a:latin typeface="Verdana"/>
                <a:ea typeface="+mn-ea"/>
                <a:cs typeface="Verdana"/>
              </a:rPr>
              <a:t>h</a:t>
            </a:r>
            <a:r>
              <a:rPr kumimoji="0" sz="2700" b="1" i="0" u="none" strike="noStrike" kern="1200" cap="none" spc="0" normalizeH="0" baseline="0" noProof="0" dirty="0">
                <a:ln>
                  <a:noFill/>
                </a:ln>
                <a:solidFill>
                  <a:srgbClr val="006FC0"/>
                </a:solidFill>
                <a:effectLst/>
                <a:uLnTx/>
                <a:uFillTx/>
                <a:latin typeface="Verdana"/>
                <a:ea typeface="+mn-ea"/>
                <a:cs typeface="Verdana"/>
              </a:rPr>
              <a:t>a</a:t>
            </a:r>
            <a:r>
              <a:rPr kumimoji="0" sz="2700" b="1" i="0" u="none" strike="noStrike" kern="1200" cap="none" spc="-15" normalizeH="0" baseline="0" noProof="0" dirty="0">
                <a:ln>
                  <a:noFill/>
                </a:ln>
                <a:solidFill>
                  <a:srgbClr val="006FC0"/>
                </a:solidFill>
                <a:effectLst/>
                <a:uLnTx/>
                <a:uFillTx/>
                <a:latin typeface="Verdana"/>
                <a:ea typeface="+mn-ea"/>
                <a:cs typeface="Verdana"/>
              </a:rPr>
              <a:t>b</a:t>
            </a:r>
            <a:r>
              <a:rPr kumimoji="0" sz="2700" b="1" i="0" u="none" strike="noStrike" kern="1200" cap="none" spc="0" normalizeH="0" baseline="0" noProof="0" dirty="0">
                <a:ln>
                  <a:noFill/>
                </a:ln>
                <a:solidFill>
                  <a:srgbClr val="006FC0"/>
                </a:solidFill>
                <a:effectLst/>
                <a:uLnTx/>
                <a:uFillTx/>
                <a:latin typeface="Verdana"/>
                <a:ea typeface="+mn-ea"/>
                <a:cs typeface="Verdana"/>
              </a:rPr>
              <a:t>ilitatio</a:t>
            </a:r>
            <a:r>
              <a:rPr kumimoji="0" sz="2700" b="1" i="0" u="none" strike="noStrike" kern="1200" cap="none" spc="-15" normalizeH="0" baseline="0" noProof="0" dirty="0">
                <a:ln>
                  <a:noFill/>
                </a:ln>
                <a:solidFill>
                  <a:srgbClr val="006FC0"/>
                </a:solidFill>
                <a:effectLst/>
                <a:uLnTx/>
                <a:uFillTx/>
                <a:latin typeface="Verdana"/>
                <a:ea typeface="+mn-ea"/>
                <a:cs typeface="Verdana"/>
              </a:rPr>
              <a:t>n</a:t>
            </a:r>
            <a:r>
              <a:rPr kumimoji="0" sz="2700" b="1" i="0" u="none" strike="noStrike" kern="1200" cap="none" spc="-5" normalizeH="0" baseline="0" noProof="0" dirty="0">
                <a:ln>
                  <a:noFill/>
                </a:ln>
                <a:solidFill>
                  <a:srgbClr val="006FC0"/>
                </a:solidFill>
                <a:effectLst/>
                <a:uLnTx/>
                <a:uFillTx/>
                <a:latin typeface="Verdana"/>
                <a:ea typeface="+mn-ea"/>
                <a:cs typeface="Verdana"/>
              </a:rPr>
              <a:t>/</a:t>
            </a:r>
            <a:r>
              <a:rPr kumimoji="0" sz="2700" b="1" i="0" u="none" strike="noStrike" kern="1200" cap="none" spc="-15" normalizeH="0" baseline="0" noProof="0" dirty="0">
                <a:ln>
                  <a:noFill/>
                </a:ln>
                <a:solidFill>
                  <a:srgbClr val="006FC0"/>
                </a:solidFill>
                <a:effectLst/>
                <a:uLnTx/>
                <a:uFillTx/>
                <a:latin typeface="Verdana"/>
                <a:ea typeface="+mn-ea"/>
                <a:cs typeface="Verdana"/>
              </a:rPr>
              <a:t>G</a:t>
            </a:r>
            <a:r>
              <a:rPr kumimoji="0" sz="2700" b="1" i="0" u="none" strike="noStrike" kern="1200" cap="none" spc="-5" normalizeH="0" baseline="0" noProof="0" dirty="0">
                <a:ln>
                  <a:noFill/>
                </a:ln>
                <a:solidFill>
                  <a:srgbClr val="006FC0"/>
                </a:solidFill>
                <a:effectLst/>
                <a:uLnTx/>
                <a:uFillTx/>
                <a:latin typeface="Verdana"/>
                <a:ea typeface="+mn-ea"/>
                <a:cs typeface="Verdana"/>
              </a:rPr>
              <a:t>e</a:t>
            </a:r>
            <a:r>
              <a:rPr kumimoji="0" sz="2700" b="1" i="0" u="none" strike="noStrike" kern="1200" cap="none" spc="-15" normalizeH="0" baseline="0" noProof="0" dirty="0">
                <a:ln>
                  <a:noFill/>
                </a:ln>
                <a:solidFill>
                  <a:srgbClr val="006FC0"/>
                </a:solidFill>
                <a:effectLst/>
                <a:uLnTx/>
                <a:uFillTx/>
                <a:latin typeface="Verdana"/>
                <a:ea typeface="+mn-ea"/>
                <a:cs typeface="Verdana"/>
              </a:rPr>
              <a:t>s</a:t>
            </a:r>
            <a:r>
              <a:rPr kumimoji="0" sz="2700" b="1" i="0" u="none" strike="noStrike" kern="1200" cap="none" spc="-5" normalizeH="0" baseline="0" noProof="0" dirty="0">
                <a:ln>
                  <a:noFill/>
                </a:ln>
                <a:solidFill>
                  <a:srgbClr val="006FC0"/>
                </a:solidFill>
                <a:effectLst/>
                <a:uLnTx/>
                <a:uFillTx/>
                <a:latin typeface="Verdana"/>
                <a:ea typeface="+mn-ea"/>
                <a:cs typeface="Verdana"/>
              </a:rPr>
              <a:t>u</a:t>
            </a:r>
            <a:r>
              <a:rPr kumimoji="0" sz="2700" b="1" i="0" u="none" strike="noStrike" kern="1200" cap="none" spc="-10" normalizeH="0" baseline="0" noProof="0" dirty="0">
                <a:ln>
                  <a:noFill/>
                </a:ln>
                <a:solidFill>
                  <a:srgbClr val="006FC0"/>
                </a:solidFill>
                <a:effectLst/>
                <a:uLnTx/>
                <a:uFillTx/>
                <a:latin typeface="Verdana"/>
                <a:ea typeface="+mn-ea"/>
                <a:cs typeface="Verdana"/>
              </a:rPr>
              <a:t>n</a:t>
            </a:r>
            <a:r>
              <a:rPr kumimoji="0" sz="2700" b="1" i="0" u="none" strike="noStrike" kern="1200" cap="none" spc="-5" normalizeH="0" baseline="0" noProof="0" dirty="0">
                <a:ln>
                  <a:noFill/>
                </a:ln>
                <a:solidFill>
                  <a:srgbClr val="006FC0"/>
                </a:solidFill>
                <a:effectLst/>
                <a:uLnTx/>
                <a:uFillTx/>
                <a:latin typeface="Verdana"/>
                <a:ea typeface="+mn-ea"/>
                <a:cs typeface="Verdana"/>
              </a:rPr>
              <a:t>d</a:t>
            </a:r>
            <a:r>
              <a:rPr kumimoji="0" sz="2700" b="1" i="0" u="none" strike="noStrike" kern="1200" cap="none" spc="-10" normalizeH="0" baseline="0" noProof="0" dirty="0">
                <a:ln>
                  <a:noFill/>
                </a:ln>
                <a:solidFill>
                  <a:srgbClr val="006FC0"/>
                </a:solidFill>
                <a:effectLst/>
                <a:uLnTx/>
                <a:uFillTx/>
                <a:latin typeface="Verdana"/>
                <a:ea typeface="+mn-ea"/>
                <a:cs typeface="Verdana"/>
              </a:rPr>
              <a:t>h</a:t>
            </a:r>
            <a:r>
              <a:rPr kumimoji="0" sz="2700" b="1" i="0" u="none" strike="noStrike" kern="1200" cap="none" spc="-5" normalizeH="0" baseline="0" noProof="0" dirty="0">
                <a:ln>
                  <a:noFill/>
                </a:ln>
                <a:solidFill>
                  <a:srgbClr val="006FC0"/>
                </a:solidFill>
                <a:effectLst/>
                <a:uLnTx/>
                <a:uFillTx/>
                <a:latin typeface="Verdana"/>
                <a:ea typeface="+mn-ea"/>
                <a:cs typeface="Verdana"/>
              </a:rPr>
              <a:t>ei</a:t>
            </a:r>
            <a:r>
              <a:rPr kumimoji="0" sz="2700" b="1" i="0" u="none" strike="noStrike" kern="1200" cap="none" spc="0" normalizeH="0" baseline="0" noProof="0" dirty="0">
                <a:ln>
                  <a:noFill/>
                </a:ln>
                <a:solidFill>
                  <a:srgbClr val="006FC0"/>
                </a:solidFill>
                <a:effectLst/>
                <a:uLnTx/>
                <a:uFillTx/>
                <a:latin typeface="Verdana"/>
                <a:ea typeface="+mn-ea"/>
                <a:cs typeface="Verdana"/>
              </a:rPr>
              <a:t>t</a:t>
            </a:r>
            <a:r>
              <a:rPr kumimoji="0" sz="2700" b="1" i="0" u="none" strike="noStrike" kern="1200" cap="none" spc="5" normalizeH="0" baseline="0" noProof="0" dirty="0">
                <a:ln>
                  <a:noFill/>
                </a:ln>
                <a:solidFill>
                  <a:srgbClr val="006FC0"/>
                </a:solidFill>
                <a:effectLst/>
                <a:uLnTx/>
                <a:uFillTx/>
                <a:latin typeface="Verdana"/>
                <a:ea typeface="+mn-ea"/>
                <a:cs typeface="Verdana"/>
              </a:rPr>
              <a:t> </a:t>
            </a:r>
            <a:r>
              <a:rPr kumimoji="0" sz="2700" b="1" i="0" u="none" strike="noStrike" kern="1200" cap="none" spc="-10" normalizeH="0" baseline="0" noProof="0" dirty="0">
                <a:ln>
                  <a:noFill/>
                </a:ln>
                <a:solidFill>
                  <a:srgbClr val="006FC0"/>
                </a:solidFill>
                <a:effectLst/>
                <a:uLnTx/>
                <a:uFillTx/>
                <a:latin typeface="Verdana"/>
                <a:ea typeface="+mn-ea"/>
                <a:cs typeface="Verdana"/>
              </a:rPr>
              <a:t>o</a:t>
            </a:r>
            <a:r>
              <a:rPr kumimoji="0" sz="2700" b="1" i="0" u="none" strike="noStrike" kern="1200" cap="none" spc="-5" normalizeH="0" baseline="0" noProof="0" dirty="0">
                <a:ln>
                  <a:noFill/>
                </a:ln>
                <a:solidFill>
                  <a:srgbClr val="006FC0"/>
                </a:solidFill>
                <a:effectLst/>
                <a:uLnTx/>
                <a:uFillTx/>
                <a:latin typeface="Verdana"/>
                <a:ea typeface="+mn-ea"/>
                <a:cs typeface="Verdana"/>
              </a:rPr>
              <a:t>d</a:t>
            </a:r>
            <a:r>
              <a:rPr kumimoji="0" sz="2700" b="1" i="0" u="none" strike="noStrike" kern="1200" cap="none" spc="-15" normalizeH="0" baseline="0" noProof="0" dirty="0">
                <a:ln>
                  <a:noFill/>
                </a:ln>
                <a:solidFill>
                  <a:srgbClr val="006FC0"/>
                </a:solidFill>
                <a:effectLst/>
                <a:uLnTx/>
                <a:uFillTx/>
                <a:latin typeface="Verdana"/>
                <a:ea typeface="+mn-ea"/>
                <a:cs typeface="Verdana"/>
              </a:rPr>
              <a:t>e</a:t>
            </a:r>
            <a:r>
              <a:rPr kumimoji="0" sz="2700" b="1" i="0" u="none" strike="noStrike" kern="1200" cap="none" spc="0" normalizeH="0" baseline="0" noProof="0" dirty="0">
                <a:ln>
                  <a:noFill/>
                </a:ln>
                <a:solidFill>
                  <a:srgbClr val="006FC0"/>
                </a:solidFill>
                <a:effectLst/>
                <a:uLnTx/>
                <a:uFillTx/>
                <a:latin typeface="Verdana"/>
                <a:ea typeface="+mn-ea"/>
                <a:cs typeface="Verdana"/>
              </a:rPr>
              <a:t>r</a:t>
            </a:r>
            <a:endParaRPr kumimoji="0" sz="2700" b="0" i="0" u="none" strike="noStrike" kern="1200" cap="none" spc="0" normalizeH="0" baseline="0" noProof="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ts val="3080"/>
              </a:lnSpc>
              <a:spcBef>
                <a:spcPts val="0"/>
              </a:spcBef>
              <a:spcAft>
                <a:spcPts val="0"/>
              </a:spcAft>
              <a:buClrTx/>
              <a:buSzTx/>
              <a:buFontTx/>
              <a:buNone/>
              <a:tabLst/>
              <a:defRPr/>
            </a:pPr>
            <a:r>
              <a:rPr kumimoji="0" sz="2700" b="1" i="0" u="none" strike="noStrike" kern="1200" cap="none" spc="0" normalizeH="0" baseline="0" noProof="0" dirty="0">
                <a:ln>
                  <a:noFill/>
                </a:ln>
                <a:solidFill>
                  <a:srgbClr val="006FC0"/>
                </a:solidFill>
                <a:effectLst/>
                <a:uLnTx/>
                <a:uFillTx/>
                <a:latin typeface="Verdana"/>
                <a:ea typeface="+mn-ea"/>
                <a:cs typeface="Verdana"/>
              </a:rPr>
              <a:t>Kin</a:t>
            </a:r>
            <a:r>
              <a:rPr kumimoji="0" sz="2700" b="1" i="0" u="none" strike="noStrike" kern="1200" cap="none" spc="-15" normalizeH="0" baseline="0" noProof="0" dirty="0">
                <a:ln>
                  <a:noFill/>
                </a:ln>
                <a:solidFill>
                  <a:srgbClr val="006FC0"/>
                </a:solidFill>
                <a:effectLst/>
                <a:uLnTx/>
                <a:uFillTx/>
                <a:latin typeface="Verdana"/>
                <a:ea typeface="+mn-ea"/>
                <a:cs typeface="Verdana"/>
              </a:rPr>
              <a:t>d</a:t>
            </a:r>
            <a:r>
              <a:rPr kumimoji="0" sz="2700" b="1" i="0" u="none" strike="noStrike" kern="1200" cap="none" spc="-5" normalizeH="0" baseline="0" noProof="0" dirty="0">
                <a:ln>
                  <a:noFill/>
                </a:ln>
                <a:solidFill>
                  <a:srgbClr val="006FC0"/>
                </a:solidFill>
                <a:effectLst/>
                <a:uLnTx/>
                <a:uFillTx/>
                <a:latin typeface="Verdana"/>
                <a:ea typeface="+mn-ea"/>
                <a:cs typeface="Verdana"/>
              </a:rPr>
              <a:t>heits</a:t>
            </a:r>
            <a:r>
              <a:rPr kumimoji="0" sz="2700" b="1" i="0" u="none" strike="noStrike" kern="1200" cap="none" spc="-10" normalizeH="0" baseline="0" noProof="0" dirty="0">
                <a:ln>
                  <a:noFill/>
                </a:ln>
                <a:solidFill>
                  <a:srgbClr val="006FC0"/>
                </a:solidFill>
                <a:effectLst/>
                <a:uLnTx/>
                <a:uFillTx/>
                <a:latin typeface="Verdana"/>
                <a:ea typeface="+mn-ea"/>
                <a:cs typeface="Verdana"/>
              </a:rPr>
              <a:t>p</a:t>
            </a:r>
            <a:r>
              <a:rPr kumimoji="0" sz="2700" b="1" i="0" u="none" strike="noStrike" kern="1200" cap="none" spc="0" normalizeH="0" baseline="0" noProof="0" dirty="0">
                <a:ln>
                  <a:noFill/>
                </a:ln>
                <a:solidFill>
                  <a:srgbClr val="006FC0"/>
                </a:solidFill>
                <a:effectLst/>
                <a:uLnTx/>
                <a:uFillTx/>
                <a:latin typeface="Verdana"/>
                <a:ea typeface="+mn-ea"/>
                <a:cs typeface="Verdana"/>
              </a:rPr>
              <a:t>äd</a:t>
            </a:r>
            <a:r>
              <a:rPr kumimoji="0" sz="2700" b="1" i="0" u="none" strike="noStrike" kern="1200" cap="none" spc="-15" normalizeH="0" baseline="0" noProof="0" dirty="0">
                <a:ln>
                  <a:noFill/>
                </a:ln>
                <a:solidFill>
                  <a:srgbClr val="006FC0"/>
                </a:solidFill>
                <a:effectLst/>
                <a:uLnTx/>
                <a:uFillTx/>
                <a:latin typeface="Verdana"/>
                <a:ea typeface="+mn-ea"/>
                <a:cs typeface="Verdana"/>
              </a:rPr>
              <a:t>a</a:t>
            </a:r>
            <a:r>
              <a:rPr kumimoji="0" sz="2700" b="1" i="0" u="none" strike="noStrike" kern="1200" cap="none" spc="-25" normalizeH="0" baseline="0" noProof="0" dirty="0">
                <a:ln>
                  <a:noFill/>
                </a:ln>
                <a:solidFill>
                  <a:srgbClr val="006FC0"/>
                </a:solidFill>
                <a:effectLst/>
                <a:uLnTx/>
                <a:uFillTx/>
                <a:latin typeface="Verdana"/>
                <a:ea typeface="+mn-ea"/>
                <a:cs typeface="Verdana"/>
              </a:rPr>
              <a:t>g</a:t>
            </a:r>
            <a:r>
              <a:rPr kumimoji="0" sz="2700" b="1" i="0" u="none" strike="noStrike" kern="1200" cap="none" spc="-30" normalizeH="0" baseline="0" noProof="0" dirty="0">
                <a:ln>
                  <a:noFill/>
                </a:ln>
                <a:solidFill>
                  <a:srgbClr val="006FC0"/>
                </a:solidFill>
                <a:effectLst/>
                <a:uLnTx/>
                <a:uFillTx/>
                <a:latin typeface="Verdana"/>
                <a:ea typeface="+mn-ea"/>
                <a:cs typeface="Verdana"/>
              </a:rPr>
              <a:t>o</a:t>
            </a:r>
            <a:r>
              <a:rPr kumimoji="0" sz="2700" b="1" i="0" u="none" strike="noStrike" kern="1200" cap="none" spc="-25" normalizeH="0" baseline="0" noProof="0" dirty="0">
                <a:ln>
                  <a:noFill/>
                </a:ln>
                <a:solidFill>
                  <a:srgbClr val="006FC0"/>
                </a:solidFill>
                <a:effectLst/>
                <a:uLnTx/>
                <a:uFillTx/>
                <a:latin typeface="Verdana"/>
                <a:ea typeface="+mn-ea"/>
                <a:cs typeface="Verdana"/>
              </a:rPr>
              <a:t>gik</a:t>
            </a:r>
            <a:endParaRPr kumimoji="0" sz="2700" b="0" i="0" u="none" strike="noStrike" kern="1200" cap="none" spc="0" normalizeH="0" baseline="0" noProof="0">
              <a:ln>
                <a:noFill/>
              </a:ln>
              <a:solidFill>
                <a:prstClr val="black"/>
              </a:solidFill>
              <a:effectLst/>
              <a:uLnTx/>
              <a:uFillTx/>
              <a:latin typeface="Verdana"/>
              <a:ea typeface="+mn-ea"/>
              <a:cs typeface="Verdana"/>
            </a:endParaRPr>
          </a:p>
        </p:txBody>
      </p:sp>
      <p:sp>
        <p:nvSpPr>
          <p:cNvPr id="5" name="object 5"/>
          <p:cNvSpPr txBox="1"/>
          <p:nvPr/>
        </p:nvSpPr>
        <p:spPr>
          <a:xfrm>
            <a:off x="4580889" y="5160514"/>
            <a:ext cx="3028950" cy="1185324"/>
          </a:xfrm>
          <a:prstGeom prst="rect">
            <a:avLst/>
          </a:prstGeom>
        </p:spPr>
        <p:txBody>
          <a:bodyPr vert="horz" wrap="square" lIns="0" tIns="0" rIns="0" bIns="0" rtlCol="0">
            <a:spAutoFit/>
          </a:bodyPr>
          <a:lstStyle/>
          <a:p>
            <a:pPr marL="0" marR="0" lvl="0" indent="0" algn="ctr" defTabSz="914400" rtl="0" eaLnBrk="1" fontAlgn="auto" latinLnBrk="0" hangingPunct="1">
              <a:lnSpc>
                <a:spcPts val="1945"/>
              </a:lnSpc>
              <a:spcBef>
                <a:spcPts val="0"/>
              </a:spcBef>
              <a:spcAft>
                <a:spcPts val="0"/>
              </a:spcAft>
              <a:buClrTx/>
              <a:buSzTx/>
              <a:buFontTx/>
              <a:buNone/>
              <a:tabLst/>
              <a:defRPr/>
            </a:pPr>
            <a:r>
              <a:rPr kumimoji="0" sz="1800" b="1" i="1" u="none" strike="noStrike" kern="1200" cap="none" spc="-20" normalizeH="0" baseline="0" noProof="0" dirty="0">
                <a:ln>
                  <a:noFill/>
                </a:ln>
                <a:solidFill>
                  <a:prstClr val="black"/>
                </a:solidFill>
                <a:effectLst/>
                <a:uLnTx/>
                <a:uFillTx/>
                <a:latin typeface="Verdana"/>
                <a:ea typeface="+mn-ea"/>
                <a:cs typeface="Verdana"/>
              </a:rPr>
              <a:t>M</a:t>
            </a:r>
            <a:r>
              <a:rPr kumimoji="0" sz="1800" b="1" i="1" u="none" strike="noStrike" kern="1200" cap="none" spc="-15" normalizeH="0" baseline="0" noProof="0" dirty="0">
                <a:ln>
                  <a:noFill/>
                </a:ln>
                <a:solidFill>
                  <a:prstClr val="black"/>
                </a:solidFill>
                <a:effectLst/>
                <a:uLnTx/>
                <a:uFillTx/>
                <a:latin typeface="Verdana"/>
                <a:ea typeface="+mn-ea"/>
                <a:cs typeface="Verdana"/>
              </a:rPr>
              <a:t>i</a:t>
            </a:r>
            <a:r>
              <a:rPr kumimoji="0" sz="1800" b="1" i="1" u="none" strike="noStrike" kern="1200" cap="none" spc="-10" normalizeH="0" baseline="0" noProof="0" dirty="0">
                <a:ln>
                  <a:noFill/>
                </a:ln>
                <a:solidFill>
                  <a:prstClr val="black"/>
                </a:solidFill>
                <a:effectLst/>
                <a:uLnTx/>
                <a:uFillTx/>
                <a:latin typeface="Verdana"/>
                <a:ea typeface="+mn-ea"/>
                <a:cs typeface="Verdana"/>
              </a:rPr>
              <a:t>t</a:t>
            </a:r>
            <a:r>
              <a:rPr kumimoji="0" sz="1800" b="1" i="1" u="none" strike="noStrike" kern="1200" cap="none" spc="-20" normalizeH="0" baseline="0" noProof="0" dirty="0">
                <a:ln>
                  <a:noFill/>
                </a:ln>
                <a:solidFill>
                  <a:prstClr val="black"/>
                </a:solidFill>
                <a:effectLst/>
                <a:uLnTx/>
                <a:uFillTx/>
                <a:latin typeface="Verdana"/>
                <a:ea typeface="+mn-ea"/>
                <a:cs typeface="Verdana"/>
              </a:rPr>
              <a:t>t</a:t>
            </a:r>
            <a:r>
              <a:rPr kumimoji="0" sz="1800" b="1" i="1" u="none" strike="noStrike" kern="1200" cap="none" spc="-5" normalizeH="0" baseline="0" noProof="0" dirty="0">
                <a:ln>
                  <a:noFill/>
                </a:ln>
                <a:solidFill>
                  <a:prstClr val="black"/>
                </a:solidFill>
                <a:effectLst/>
                <a:uLnTx/>
                <a:uFillTx/>
                <a:latin typeface="Verdana"/>
                <a:ea typeface="+mn-ea"/>
                <a:cs typeface="Verdana"/>
              </a:rPr>
              <a:t>woc</a:t>
            </a:r>
            <a:r>
              <a:rPr kumimoji="0" sz="1800" b="1" i="1" u="none" strike="noStrike" kern="1200" cap="none" spc="0" normalizeH="0" baseline="0" noProof="0" dirty="0">
                <a:ln>
                  <a:noFill/>
                </a:ln>
                <a:solidFill>
                  <a:prstClr val="black"/>
                </a:solidFill>
                <a:effectLst/>
                <a:uLnTx/>
                <a:uFillTx/>
                <a:latin typeface="Verdana"/>
                <a:ea typeface="+mn-ea"/>
                <a:cs typeface="Verdana"/>
              </a:rPr>
              <a:t>h</a:t>
            </a:r>
            <a:r>
              <a:rPr kumimoji="0" sz="1800" b="1" i="1" u="none" strike="noStrike" kern="1200" cap="none" spc="25" normalizeH="0" baseline="0" noProof="0" dirty="0">
                <a:ln>
                  <a:noFill/>
                </a:ln>
                <a:solidFill>
                  <a:prstClr val="black"/>
                </a:solidFill>
                <a:effectLst/>
                <a:uLnTx/>
                <a:uFillTx/>
                <a:latin typeface="Verdana"/>
                <a:ea typeface="+mn-ea"/>
                <a:cs typeface="Verdana"/>
              </a:rPr>
              <a:t> </a:t>
            </a:r>
            <a:r>
              <a:rPr kumimoji="0" sz="1800" b="1" i="1" u="none" strike="noStrike" kern="1200" cap="none" spc="-15" normalizeH="0" baseline="0" noProof="0" dirty="0">
                <a:ln>
                  <a:noFill/>
                </a:ln>
                <a:solidFill>
                  <a:prstClr val="black"/>
                </a:solidFill>
                <a:effectLst/>
                <a:uLnTx/>
                <a:uFillTx/>
                <a:latin typeface="Verdana"/>
                <a:ea typeface="+mn-ea"/>
                <a:cs typeface="Verdana"/>
              </a:rPr>
              <a:t>1</a:t>
            </a:r>
            <a:r>
              <a:rPr kumimoji="0" sz="1800" b="1" i="1" u="none" strike="noStrike" kern="1200" cap="none" spc="-10" normalizeH="0" baseline="0" noProof="0" dirty="0">
                <a:ln>
                  <a:noFill/>
                </a:ln>
                <a:solidFill>
                  <a:prstClr val="black"/>
                </a:solidFill>
                <a:effectLst/>
                <a:uLnTx/>
                <a:uFillTx/>
                <a:latin typeface="Verdana"/>
                <a:ea typeface="+mn-ea"/>
                <a:cs typeface="Verdana"/>
              </a:rPr>
              <a:t>5</a:t>
            </a:r>
            <a:r>
              <a:rPr kumimoji="0" sz="1800" b="1" i="1" u="none" strike="noStrike" kern="1200" cap="none" spc="0" normalizeH="0" baseline="0" noProof="0" dirty="0">
                <a:ln>
                  <a:noFill/>
                </a:ln>
                <a:solidFill>
                  <a:prstClr val="black"/>
                </a:solidFill>
                <a:effectLst/>
                <a:uLnTx/>
                <a:uFillTx/>
                <a:latin typeface="Verdana"/>
                <a:ea typeface="+mn-ea"/>
                <a:cs typeface="Verdana"/>
              </a:rPr>
              <a:t>.</a:t>
            </a:r>
            <a:r>
              <a:rPr kumimoji="0" sz="1800" b="1" i="1" u="none" strike="noStrike" kern="1200" cap="none" spc="-20" normalizeH="0" baseline="0" noProof="0" dirty="0">
                <a:ln>
                  <a:noFill/>
                </a:ln>
                <a:solidFill>
                  <a:prstClr val="black"/>
                </a:solidFill>
                <a:effectLst/>
                <a:uLnTx/>
                <a:uFillTx/>
                <a:latin typeface="Verdana"/>
                <a:ea typeface="+mn-ea"/>
                <a:cs typeface="Verdana"/>
              </a:rPr>
              <a:t> </a:t>
            </a:r>
            <a:r>
              <a:rPr kumimoji="0" sz="1800" b="1" i="1" u="none" strike="noStrike" kern="1200" cap="none" spc="-15" normalizeH="0" baseline="0" noProof="0" dirty="0">
                <a:ln>
                  <a:noFill/>
                </a:ln>
                <a:solidFill>
                  <a:prstClr val="black"/>
                </a:solidFill>
                <a:effectLst/>
                <a:uLnTx/>
                <a:uFillTx/>
                <a:latin typeface="Verdana"/>
                <a:ea typeface="+mn-ea"/>
                <a:cs typeface="Verdana"/>
              </a:rPr>
              <a:t>Mai</a:t>
            </a:r>
            <a:r>
              <a:rPr kumimoji="0" sz="1800" b="1" i="1" u="none" strike="noStrike" kern="1200" cap="none" spc="-10" normalizeH="0" baseline="0" noProof="0" dirty="0">
                <a:ln>
                  <a:noFill/>
                </a:ln>
                <a:solidFill>
                  <a:prstClr val="black"/>
                </a:solidFill>
                <a:effectLst/>
                <a:uLnTx/>
                <a:uFillTx/>
                <a:latin typeface="Verdana"/>
                <a:ea typeface="+mn-ea"/>
                <a:cs typeface="Verdana"/>
              </a:rPr>
              <a:t> </a:t>
            </a:r>
            <a:r>
              <a:rPr kumimoji="0" sz="1800" b="1" i="1" u="none" strike="noStrike" kern="1200" cap="none" spc="-15" normalizeH="0" baseline="0" noProof="0" dirty="0">
                <a:ln>
                  <a:noFill/>
                </a:ln>
                <a:solidFill>
                  <a:prstClr val="black"/>
                </a:solidFill>
                <a:effectLst/>
                <a:uLnTx/>
                <a:uFillTx/>
                <a:latin typeface="Verdana"/>
                <a:ea typeface="+mn-ea"/>
                <a:cs typeface="Verdana"/>
              </a:rPr>
              <a:t>20</a:t>
            </a:r>
            <a:r>
              <a:rPr kumimoji="0" sz="1800" b="1" i="1" u="none" strike="noStrike" kern="1200" cap="none" spc="-10" normalizeH="0" baseline="0" noProof="0" dirty="0">
                <a:ln>
                  <a:noFill/>
                </a:ln>
                <a:solidFill>
                  <a:prstClr val="black"/>
                </a:solidFill>
                <a:effectLst/>
                <a:uLnTx/>
                <a:uFillTx/>
                <a:latin typeface="Verdana"/>
                <a:ea typeface="+mn-ea"/>
                <a:cs typeface="Verdana"/>
              </a:rPr>
              <a:t>1</a:t>
            </a:r>
            <a:r>
              <a:rPr kumimoji="0" sz="1800" b="1" i="1" u="none" strike="noStrike" kern="1200" cap="none" spc="0" normalizeH="0" baseline="0" noProof="0" dirty="0">
                <a:ln>
                  <a:noFill/>
                </a:ln>
                <a:solidFill>
                  <a:prstClr val="black"/>
                </a:solidFill>
                <a:effectLst/>
                <a:uLnTx/>
                <a:uFillTx/>
                <a:latin typeface="Verdana"/>
                <a:ea typeface="+mn-ea"/>
                <a:cs typeface="Verdana"/>
              </a:rPr>
              <a:t>9,</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1905" marR="0" lvl="0" indent="0" algn="ctr" defTabSz="914400" rtl="0" eaLnBrk="1" fontAlgn="auto" latinLnBrk="0" hangingPunct="1">
              <a:lnSpc>
                <a:spcPts val="1945"/>
              </a:lnSpc>
              <a:spcBef>
                <a:spcPts val="0"/>
              </a:spcBef>
              <a:spcAft>
                <a:spcPts val="0"/>
              </a:spcAft>
              <a:buClrTx/>
              <a:buSzTx/>
              <a:buFontTx/>
              <a:buNone/>
              <a:tabLst/>
              <a:defRPr/>
            </a:pPr>
            <a:r>
              <a:rPr kumimoji="0" sz="1800" b="1" i="1" u="none" strike="noStrike" kern="1200" cap="none" spc="0" normalizeH="0" baseline="0" noProof="0" dirty="0">
                <a:ln>
                  <a:noFill/>
                </a:ln>
                <a:solidFill>
                  <a:prstClr val="black"/>
                </a:solidFill>
                <a:effectLst/>
                <a:uLnTx/>
                <a:uFillTx/>
                <a:latin typeface="Verdana"/>
                <a:ea typeface="+mn-ea"/>
                <a:cs typeface="Verdana"/>
              </a:rPr>
              <a:t>16:15</a:t>
            </a:r>
            <a:r>
              <a:rPr kumimoji="0" sz="1800" b="1" i="1" u="none" strike="noStrike" kern="1200" cap="none" spc="-5" normalizeH="0" baseline="0" noProof="0" dirty="0">
                <a:ln>
                  <a:noFill/>
                </a:ln>
                <a:solidFill>
                  <a:prstClr val="black"/>
                </a:solidFill>
                <a:effectLst/>
                <a:uLnTx/>
                <a:uFillTx/>
                <a:latin typeface="Verdana"/>
                <a:ea typeface="+mn-ea"/>
                <a:cs typeface="Verdana"/>
              </a:rPr>
              <a:t>-</a:t>
            </a:r>
            <a:r>
              <a:rPr kumimoji="0" sz="1800" b="1" i="1" u="none" strike="noStrike" kern="1200" cap="none" spc="0" normalizeH="0" baseline="0" noProof="0" dirty="0">
                <a:ln>
                  <a:noFill/>
                </a:ln>
                <a:solidFill>
                  <a:prstClr val="black"/>
                </a:solidFill>
                <a:effectLst/>
                <a:uLnTx/>
                <a:uFillTx/>
                <a:latin typeface="Verdana"/>
                <a:ea typeface="+mn-ea"/>
                <a:cs typeface="Verdana"/>
              </a:rPr>
              <a:t>1</a:t>
            </a:r>
            <a:r>
              <a:rPr kumimoji="0" sz="1800" b="1" i="1" u="none" strike="noStrike" kern="1200" cap="none" spc="-10" normalizeH="0" baseline="0" noProof="0" dirty="0">
                <a:ln>
                  <a:noFill/>
                </a:ln>
                <a:solidFill>
                  <a:prstClr val="black"/>
                </a:solidFill>
                <a:effectLst/>
                <a:uLnTx/>
                <a:uFillTx/>
                <a:latin typeface="Verdana"/>
                <a:ea typeface="+mn-ea"/>
                <a:cs typeface="Verdana"/>
              </a:rPr>
              <a:t>7</a:t>
            </a:r>
            <a:r>
              <a:rPr kumimoji="0" sz="1800" b="1" i="1" u="none" strike="noStrike" kern="1200" cap="none" spc="-5" normalizeH="0" baseline="0" noProof="0" dirty="0">
                <a:ln>
                  <a:noFill/>
                </a:ln>
                <a:solidFill>
                  <a:prstClr val="black"/>
                </a:solidFill>
                <a:effectLst/>
                <a:uLnTx/>
                <a:uFillTx/>
                <a:latin typeface="Verdana"/>
                <a:ea typeface="+mn-ea"/>
                <a:cs typeface="Verdana"/>
              </a:rPr>
              <a:t>:</a:t>
            </a:r>
            <a:r>
              <a:rPr kumimoji="0" sz="1800" b="1" i="1" u="none" strike="noStrike" kern="1200" cap="none" spc="-15" normalizeH="0" baseline="0" noProof="0" dirty="0">
                <a:ln>
                  <a:noFill/>
                </a:ln>
                <a:solidFill>
                  <a:prstClr val="black"/>
                </a:solidFill>
                <a:effectLst/>
                <a:uLnTx/>
                <a:uFillTx/>
                <a:latin typeface="Verdana"/>
                <a:ea typeface="+mn-ea"/>
                <a:cs typeface="Verdana"/>
              </a:rPr>
              <a:t>4</a:t>
            </a:r>
            <a:r>
              <a:rPr kumimoji="0" sz="1800" b="1" i="1" u="none" strike="noStrike" kern="1200" cap="none" spc="0" normalizeH="0" baseline="0" noProof="0" dirty="0">
                <a:ln>
                  <a:noFill/>
                </a:ln>
                <a:solidFill>
                  <a:prstClr val="black"/>
                </a:solidFill>
                <a:effectLst/>
                <a:uLnTx/>
                <a:uFillTx/>
                <a:latin typeface="Verdana"/>
                <a:ea typeface="+mn-ea"/>
                <a:cs typeface="Verdana"/>
              </a:rPr>
              <a:t>5</a:t>
            </a:r>
            <a:r>
              <a:rPr kumimoji="0" sz="1800" b="1" i="1" u="none" strike="noStrike" kern="1200" cap="none" spc="-40" normalizeH="0" baseline="0" noProof="0" dirty="0">
                <a:ln>
                  <a:noFill/>
                </a:ln>
                <a:solidFill>
                  <a:prstClr val="black"/>
                </a:solidFill>
                <a:effectLst/>
                <a:uLnTx/>
                <a:uFillTx/>
                <a:latin typeface="Verdana"/>
                <a:ea typeface="+mn-ea"/>
                <a:cs typeface="Verdana"/>
              </a:rPr>
              <a:t> </a:t>
            </a:r>
            <a:r>
              <a:rPr kumimoji="0" sz="1800" b="1" i="1" u="none" strike="noStrike" kern="1200" cap="none" spc="0" normalizeH="0" baseline="0" noProof="0" dirty="0">
                <a:ln>
                  <a:noFill/>
                </a:ln>
                <a:solidFill>
                  <a:prstClr val="black"/>
                </a:solidFill>
                <a:effectLst/>
                <a:uLnTx/>
                <a:uFillTx/>
                <a:latin typeface="Verdana"/>
                <a:ea typeface="+mn-ea"/>
                <a:cs typeface="Verdana"/>
              </a:rPr>
              <a:t>Uhr</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10820" marR="201295" lvl="0" indent="0" algn="ctr" defTabSz="914400" rtl="0" eaLnBrk="1" fontAlgn="auto" latinLnBrk="0" hangingPunct="1">
              <a:lnSpc>
                <a:spcPct val="126099"/>
              </a:lnSpc>
              <a:spcBef>
                <a:spcPts val="10"/>
              </a:spcBef>
              <a:spcAft>
                <a:spcPts val="0"/>
              </a:spcAft>
              <a:buClrTx/>
              <a:buSzTx/>
              <a:buFontTx/>
              <a:buNone/>
              <a:tabLst/>
              <a:defRPr/>
            </a:pPr>
            <a:r>
              <a:rPr kumimoji="0" sz="1800" b="1" i="1" u="none" strike="noStrike" kern="1200" cap="none" spc="0" normalizeH="0" baseline="0" noProof="0" dirty="0">
                <a:ln>
                  <a:noFill/>
                </a:ln>
                <a:solidFill>
                  <a:prstClr val="black"/>
                </a:solidFill>
                <a:effectLst/>
                <a:uLnTx/>
                <a:uFillTx/>
                <a:latin typeface="Verdana"/>
                <a:ea typeface="+mn-ea"/>
                <a:cs typeface="Verdana"/>
              </a:rPr>
              <a:t>Fachhochschule</a:t>
            </a:r>
            <a:r>
              <a:rPr kumimoji="0" sz="1800" b="1" i="1" u="none" strike="noStrike" kern="1200" cap="none" spc="25" normalizeH="0" baseline="0" noProof="0" dirty="0">
                <a:ln>
                  <a:noFill/>
                </a:ln>
                <a:solidFill>
                  <a:prstClr val="black"/>
                </a:solidFill>
                <a:effectLst/>
                <a:uLnTx/>
                <a:uFillTx/>
                <a:latin typeface="Verdana"/>
                <a:ea typeface="+mn-ea"/>
                <a:cs typeface="Verdana"/>
              </a:rPr>
              <a:t> </a:t>
            </a:r>
            <a:r>
              <a:rPr kumimoji="0" sz="1800" b="1" i="1" u="none" strike="noStrike" kern="1200" cap="none" spc="-10" normalizeH="0" baseline="0" noProof="0" dirty="0">
                <a:ln>
                  <a:noFill/>
                </a:ln>
                <a:solidFill>
                  <a:prstClr val="black"/>
                </a:solidFill>
                <a:effectLst/>
                <a:uLnTx/>
                <a:uFillTx/>
                <a:latin typeface="Verdana"/>
                <a:ea typeface="+mn-ea"/>
                <a:cs typeface="Verdana"/>
              </a:rPr>
              <a:t>Kiel </a:t>
            </a:r>
            <a:r>
              <a:rPr kumimoji="0" sz="1800" b="1" i="1" u="none" strike="noStrike" kern="1200" cap="none" spc="-5" normalizeH="0" baseline="0" noProof="0" dirty="0">
                <a:ln>
                  <a:noFill/>
                </a:ln>
                <a:solidFill>
                  <a:prstClr val="black"/>
                </a:solidFill>
                <a:effectLst/>
                <a:uLnTx/>
                <a:uFillTx/>
                <a:latin typeface="Verdana"/>
                <a:ea typeface="+mn-ea"/>
                <a:cs typeface="Verdana"/>
              </a:rPr>
              <a:t>R</a:t>
            </a:r>
            <a:r>
              <a:rPr kumimoji="0" sz="1800" b="1" i="1" u="none" strike="noStrike" kern="1200" cap="none" spc="-10" normalizeH="0" baseline="0" noProof="0" dirty="0">
                <a:ln>
                  <a:noFill/>
                </a:ln>
                <a:solidFill>
                  <a:prstClr val="black"/>
                </a:solidFill>
                <a:effectLst/>
                <a:uLnTx/>
                <a:uFillTx/>
                <a:latin typeface="Verdana"/>
                <a:ea typeface="+mn-ea"/>
                <a:cs typeface="Verdana"/>
              </a:rPr>
              <a:t>a</a:t>
            </a:r>
            <a:r>
              <a:rPr kumimoji="0" sz="1800" b="1" i="1" u="none" strike="noStrike" kern="1200" cap="none" spc="-5" normalizeH="0" baseline="0" noProof="0" dirty="0">
                <a:ln>
                  <a:noFill/>
                </a:ln>
                <a:solidFill>
                  <a:prstClr val="black"/>
                </a:solidFill>
                <a:effectLst/>
                <a:uLnTx/>
                <a:uFillTx/>
                <a:latin typeface="Verdana"/>
                <a:ea typeface="+mn-ea"/>
                <a:cs typeface="Verdana"/>
              </a:rPr>
              <a:t>u</a:t>
            </a:r>
            <a:r>
              <a:rPr kumimoji="0" sz="1800" b="1" i="1" u="none" strike="noStrike" kern="1200" cap="none" spc="0" normalizeH="0" baseline="0" noProof="0" dirty="0">
                <a:ln>
                  <a:noFill/>
                </a:ln>
                <a:solidFill>
                  <a:prstClr val="black"/>
                </a:solidFill>
                <a:effectLst/>
                <a:uLnTx/>
                <a:uFillTx/>
                <a:latin typeface="Verdana"/>
                <a:ea typeface="+mn-ea"/>
                <a:cs typeface="Verdana"/>
              </a:rPr>
              <a:t>m </a:t>
            </a:r>
            <a:r>
              <a:rPr kumimoji="0" sz="1800" b="1" i="1" u="none" strike="noStrike" kern="1200" cap="none" spc="-10" normalizeH="0" baseline="0" noProof="0" dirty="0">
                <a:ln>
                  <a:noFill/>
                </a:ln>
                <a:solidFill>
                  <a:prstClr val="black"/>
                </a:solidFill>
                <a:effectLst/>
                <a:uLnTx/>
                <a:uFillTx/>
                <a:latin typeface="Verdana"/>
                <a:ea typeface="+mn-ea"/>
                <a:cs typeface="Verdana"/>
              </a:rPr>
              <a:t>C2</a:t>
            </a:r>
            <a:r>
              <a:rPr kumimoji="0" sz="1800" b="1" i="1" u="none" strike="noStrike" kern="1200" cap="none" spc="-15" normalizeH="0" baseline="0" noProof="0" dirty="0">
                <a:ln>
                  <a:noFill/>
                </a:ln>
                <a:solidFill>
                  <a:prstClr val="black"/>
                </a:solidFill>
                <a:effectLst/>
                <a:uLnTx/>
                <a:uFillTx/>
                <a:latin typeface="Verdana"/>
                <a:ea typeface="+mn-ea"/>
                <a:cs typeface="Verdana"/>
              </a:rPr>
              <a:t>2-</a:t>
            </a:r>
            <a:r>
              <a:rPr kumimoji="0" sz="1800" b="1" i="1" u="none" strike="noStrike" kern="1200" cap="none" spc="0" normalizeH="0" baseline="0" noProof="0" dirty="0">
                <a:ln>
                  <a:noFill/>
                </a:ln>
                <a:solidFill>
                  <a:prstClr val="black"/>
                </a:solidFill>
                <a:effectLst/>
                <a:uLnTx/>
                <a:uFillTx/>
                <a:latin typeface="Verdana"/>
                <a:ea typeface="+mn-ea"/>
                <a:cs typeface="Verdana"/>
              </a:rPr>
              <a:t>1.0</a:t>
            </a:r>
            <a:r>
              <a:rPr kumimoji="0" sz="1800" b="1" i="1" u="none" strike="noStrike" kern="1200" cap="none" spc="-15" normalizeH="0" baseline="0" noProof="0" dirty="0">
                <a:ln>
                  <a:noFill/>
                </a:ln>
                <a:solidFill>
                  <a:prstClr val="black"/>
                </a:solidFill>
                <a:effectLst/>
                <a:uLnTx/>
                <a:uFillTx/>
                <a:latin typeface="Verdana"/>
                <a:ea typeface="+mn-ea"/>
                <a:cs typeface="Verdana"/>
              </a:rPr>
              <a:t>1</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691558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4000501"/>
            <a:ext cx="9144000" cy="430887"/>
          </a:xfrm>
          <a:prstGeom prst="rect">
            <a:avLst/>
          </a:prstGeom>
        </p:spPr>
        <p:txBody>
          <a:bodyPr vert="horz" wrap="square" lIns="0" tIns="0" rIns="0" bIns="0" rtlCol="0">
            <a:spAutoFit/>
          </a:bodyPr>
          <a:lstStyle/>
          <a:p>
            <a:pPr marL="0" marR="159194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cs typeface="Verdana"/>
              </a:rPr>
              <a:t>Seit</a:t>
            </a:r>
            <a:endParaRPr kumimoji="0" sz="1400" b="0" i="0" u="none" strike="noStrike" kern="1200" cap="none" spc="0" normalizeH="0" baseline="0" noProof="0">
              <a:ln>
                <a:noFill/>
              </a:ln>
              <a:solidFill>
                <a:prstClr val="black"/>
              </a:solidFill>
              <a:effectLst/>
              <a:uLnTx/>
              <a:uFillTx/>
              <a:latin typeface="Verdana"/>
              <a:ea typeface="+mn-ea"/>
              <a:cs typeface="Verdana"/>
            </a:endParaRPr>
          </a:p>
          <a:p>
            <a:pPr marL="0" marR="15932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cs typeface="Verdana"/>
              </a:rPr>
              <a:t>e</a:t>
            </a:r>
            <a:endParaRPr kumimoji="0" sz="1400" b="0" i="0" u="none" strike="noStrike" kern="1200" cap="none" spc="0" normalizeH="0" baseline="0" noProof="0">
              <a:ln>
                <a:noFill/>
              </a:ln>
              <a:solidFill>
                <a:prstClr val="black"/>
              </a:solidFill>
              <a:effectLst/>
              <a:uLnTx/>
              <a:uFillTx/>
              <a:latin typeface="Verdana"/>
              <a:ea typeface="+mn-ea"/>
              <a:cs typeface="Verdana"/>
            </a:endParaRPr>
          </a:p>
        </p:txBody>
      </p:sp>
      <p:sp>
        <p:nvSpPr>
          <p:cNvPr id="3" name="object 3"/>
          <p:cNvSpPr txBox="1">
            <a:spLocks noGrp="1"/>
          </p:cNvSpPr>
          <p:nvPr>
            <p:ph type="title"/>
          </p:nvPr>
        </p:nvSpPr>
        <p:spPr>
          <a:xfrm>
            <a:off x="555770" y="564386"/>
            <a:ext cx="11799147" cy="1592744"/>
          </a:xfrm>
          <a:prstGeom prst="rect">
            <a:avLst/>
          </a:prstGeom>
        </p:spPr>
        <p:txBody>
          <a:bodyPr vert="horz" wrap="square" lIns="0" tIns="0" rIns="0" bIns="0" rtlCol="0">
            <a:spAutoFit/>
          </a:bodyPr>
          <a:lstStyle/>
          <a:p>
            <a:pPr marL="227965" algn="ctr"/>
            <a:r>
              <a:rPr sz="3600" dirty="0"/>
              <a:t>Stu</a:t>
            </a:r>
            <a:r>
              <a:rPr sz="3600" spc="-15" dirty="0"/>
              <a:t>d</a:t>
            </a:r>
            <a:r>
              <a:rPr sz="3600" dirty="0"/>
              <a:t>ien</a:t>
            </a:r>
            <a:r>
              <a:rPr sz="3600" spc="-15" dirty="0"/>
              <a:t>g</a:t>
            </a:r>
            <a:r>
              <a:rPr sz="3600" dirty="0"/>
              <a:t>ang MA</a:t>
            </a:r>
            <a:r>
              <a:rPr sz="3600" spc="-120" dirty="0"/>
              <a:t> </a:t>
            </a:r>
            <a:r>
              <a:rPr sz="3600" dirty="0"/>
              <a:t>F</a:t>
            </a:r>
            <a:r>
              <a:rPr sz="3600" spc="-15" dirty="0"/>
              <a:t>E</a:t>
            </a:r>
            <a:r>
              <a:rPr sz="3600" dirty="0"/>
              <a:t>M</a:t>
            </a:r>
          </a:p>
          <a:p>
            <a:pPr marL="241300" marR="5080" algn="ctr">
              <a:lnSpc>
                <a:spcPts val="3670"/>
              </a:lnSpc>
              <a:spcBef>
                <a:spcPts val="745"/>
              </a:spcBef>
            </a:pPr>
            <a:r>
              <a:rPr sz="3600" dirty="0">
                <a:solidFill>
                  <a:srgbClr val="E1001F"/>
                </a:solidFill>
              </a:rPr>
              <a:t>„</a:t>
            </a:r>
            <a:r>
              <a:rPr sz="2400" dirty="0">
                <a:solidFill>
                  <a:srgbClr val="E1001F"/>
                </a:solidFill>
              </a:rPr>
              <a:t>F</a:t>
            </a:r>
            <a:r>
              <a:rPr sz="2400" spc="-10" dirty="0">
                <a:solidFill>
                  <a:srgbClr val="E1001F"/>
                </a:solidFill>
              </a:rPr>
              <a:t>E</a:t>
            </a:r>
            <a:r>
              <a:rPr sz="2400" dirty="0">
                <a:solidFill>
                  <a:srgbClr val="E1001F"/>
                </a:solidFill>
              </a:rPr>
              <a:t>M“ =</a:t>
            </a:r>
            <a:r>
              <a:rPr sz="2400" spc="-10" dirty="0">
                <a:solidFill>
                  <a:srgbClr val="E1001F"/>
                </a:solidFill>
              </a:rPr>
              <a:t> </a:t>
            </a:r>
            <a:r>
              <a:rPr sz="2400" dirty="0">
                <a:solidFill>
                  <a:srgbClr val="E1001F"/>
                </a:solidFill>
              </a:rPr>
              <a:t>Fors</a:t>
            </a:r>
            <a:r>
              <a:rPr sz="2400" spc="-10" dirty="0">
                <a:solidFill>
                  <a:srgbClr val="E1001F"/>
                </a:solidFill>
              </a:rPr>
              <a:t>c</a:t>
            </a:r>
            <a:r>
              <a:rPr sz="2400" dirty="0">
                <a:solidFill>
                  <a:srgbClr val="E1001F"/>
                </a:solidFill>
              </a:rPr>
              <a:t>hun</a:t>
            </a:r>
            <a:r>
              <a:rPr sz="2400" spc="-10" dirty="0">
                <a:solidFill>
                  <a:srgbClr val="E1001F"/>
                </a:solidFill>
              </a:rPr>
              <a:t>g</a:t>
            </a:r>
            <a:r>
              <a:rPr sz="2400" dirty="0">
                <a:solidFill>
                  <a:srgbClr val="E1001F"/>
                </a:solidFill>
              </a:rPr>
              <a:t>, </a:t>
            </a:r>
            <a:r>
              <a:rPr sz="2400" spc="-10" dirty="0">
                <a:solidFill>
                  <a:srgbClr val="E1001F"/>
                </a:solidFill>
              </a:rPr>
              <a:t>E</a:t>
            </a:r>
            <a:r>
              <a:rPr sz="2400" dirty="0">
                <a:solidFill>
                  <a:srgbClr val="E1001F"/>
                </a:solidFill>
              </a:rPr>
              <a:t>nt</a:t>
            </a:r>
            <a:r>
              <a:rPr sz="2400" spc="25" dirty="0">
                <a:solidFill>
                  <a:srgbClr val="E1001F"/>
                </a:solidFill>
              </a:rPr>
              <a:t>w</a:t>
            </a:r>
            <a:r>
              <a:rPr sz="2400" dirty="0">
                <a:solidFill>
                  <a:srgbClr val="E1001F"/>
                </a:solidFill>
              </a:rPr>
              <a:t>i</a:t>
            </a:r>
            <a:r>
              <a:rPr sz="2400" spc="-10" dirty="0">
                <a:solidFill>
                  <a:srgbClr val="E1001F"/>
                </a:solidFill>
              </a:rPr>
              <a:t>c</a:t>
            </a:r>
            <a:r>
              <a:rPr sz="2400" dirty="0">
                <a:solidFill>
                  <a:srgbClr val="E1001F"/>
                </a:solidFill>
              </a:rPr>
              <a:t>klung,</a:t>
            </a:r>
            <a:r>
              <a:rPr sz="2400" spc="-60" dirty="0">
                <a:solidFill>
                  <a:srgbClr val="E1001F"/>
                </a:solidFill>
              </a:rPr>
              <a:t> </a:t>
            </a:r>
            <a:r>
              <a:rPr sz="2400" dirty="0">
                <a:solidFill>
                  <a:srgbClr val="E1001F"/>
                </a:solidFill>
              </a:rPr>
              <a:t>Manag</a:t>
            </a:r>
            <a:r>
              <a:rPr sz="2400" spc="-10" dirty="0">
                <a:solidFill>
                  <a:srgbClr val="E1001F"/>
                </a:solidFill>
              </a:rPr>
              <a:t>e</a:t>
            </a:r>
            <a:r>
              <a:rPr sz="2400" dirty="0">
                <a:solidFill>
                  <a:srgbClr val="E1001F"/>
                </a:solidFill>
              </a:rPr>
              <a:t>ment</a:t>
            </a:r>
            <a:r>
              <a:rPr sz="2400" spc="15" dirty="0">
                <a:solidFill>
                  <a:srgbClr val="E1001F"/>
                </a:solidFill>
              </a:rPr>
              <a:t> </a:t>
            </a:r>
            <a:r>
              <a:rPr sz="2400" spc="-5" dirty="0">
                <a:solidFill>
                  <a:srgbClr val="E1001F"/>
                </a:solidFill>
              </a:rPr>
              <a:t>–</a:t>
            </a:r>
            <a:r>
              <a:rPr sz="2400" dirty="0">
                <a:solidFill>
                  <a:srgbClr val="E1001F"/>
                </a:solidFill>
              </a:rPr>
              <a:t>in </a:t>
            </a:r>
            <a:r>
              <a:rPr sz="2400" spc="-10" dirty="0">
                <a:solidFill>
                  <a:srgbClr val="E1001F"/>
                </a:solidFill>
              </a:rPr>
              <a:t>S</a:t>
            </a:r>
            <a:r>
              <a:rPr sz="2400" dirty="0">
                <a:solidFill>
                  <a:srgbClr val="E1001F"/>
                </a:solidFill>
              </a:rPr>
              <a:t>oziale Arb</a:t>
            </a:r>
            <a:r>
              <a:rPr sz="2400" spc="-10" dirty="0">
                <a:solidFill>
                  <a:srgbClr val="E1001F"/>
                </a:solidFill>
              </a:rPr>
              <a:t>e</a:t>
            </a:r>
            <a:r>
              <a:rPr sz="2400" dirty="0">
                <a:solidFill>
                  <a:srgbClr val="E1001F"/>
                </a:solidFill>
              </a:rPr>
              <a:t>i</a:t>
            </a:r>
            <a:r>
              <a:rPr sz="2400" spc="5" dirty="0">
                <a:solidFill>
                  <a:srgbClr val="E1001F"/>
                </a:solidFill>
              </a:rPr>
              <a:t>t</a:t>
            </a:r>
            <a:r>
              <a:rPr sz="2400" dirty="0">
                <a:solidFill>
                  <a:srgbClr val="E1001F"/>
                </a:solidFill>
              </a:rPr>
              <a:t>, R</a:t>
            </a:r>
            <a:r>
              <a:rPr sz="2400" spc="-10" dirty="0">
                <a:solidFill>
                  <a:srgbClr val="E1001F"/>
                </a:solidFill>
              </a:rPr>
              <a:t>e</a:t>
            </a:r>
            <a:r>
              <a:rPr sz="2400" dirty="0">
                <a:solidFill>
                  <a:srgbClr val="E1001F"/>
                </a:solidFill>
              </a:rPr>
              <a:t>ha</a:t>
            </a:r>
            <a:r>
              <a:rPr sz="2400" spc="-10" dirty="0">
                <a:solidFill>
                  <a:srgbClr val="E1001F"/>
                </a:solidFill>
              </a:rPr>
              <a:t>b</a:t>
            </a:r>
            <a:r>
              <a:rPr sz="2400" dirty="0">
                <a:solidFill>
                  <a:srgbClr val="E1001F"/>
                </a:solidFill>
              </a:rPr>
              <a:t>i</a:t>
            </a:r>
            <a:r>
              <a:rPr sz="2400" spc="5" dirty="0">
                <a:solidFill>
                  <a:srgbClr val="E1001F"/>
                </a:solidFill>
              </a:rPr>
              <a:t>l</a:t>
            </a:r>
            <a:r>
              <a:rPr sz="2400" dirty="0">
                <a:solidFill>
                  <a:srgbClr val="E1001F"/>
                </a:solidFill>
              </a:rPr>
              <a:t>i</a:t>
            </a:r>
            <a:r>
              <a:rPr sz="2400" spc="5" dirty="0">
                <a:solidFill>
                  <a:srgbClr val="E1001F"/>
                </a:solidFill>
              </a:rPr>
              <a:t>t</a:t>
            </a:r>
            <a:r>
              <a:rPr sz="2400" dirty="0">
                <a:solidFill>
                  <a:srgbClr val="E1001F"/>
                </a:solidFill>
              </a:rPr>
              <a:t>ation/Ges</a:t>
            </a:r>
            <a:r>
              <a:rPr sz="2400" spc="-10" dirty="0">
                <a:solidFill>
                  <a:srgbClr val="E1001F"/>
                </a:solidFill>
              </a:rPr>
              <a:t>u</a:t>
            </a:r>
            <a:r>
              <a:rPr sz="2400" dirty="0">
                <a:solidFill>
                  <a:srgbClr val="E1001F"/>
                </a:solidFill>
              </a:rPr>
              <a:t>ndh</a:t>
            </a:r>
            <a:r>
              <a:rPr sz="2400" spc="-10" dirty="0">
                <a:solidFill>
                  <a:srgbClr val="E1001F"/>
                </a:solidFill>
              </a:rPr>
              <a:t>e</a:t>
            </a:r>
            <a:r>
              <a:rPr sz="2400" dirty="0">
                <a:solidFill>
                  <a:srgbClr val="E1001F"/>
                </a:solidFill>
              </a:rPr>
              <a:t>it</a:t>
            </a:r>
            <a:r>
              <a:rPr sz="2400" spc="-40" dirty="0">
                <a:solidFill>
                  <a:srgbClr val="E1001F"/>
                </a:solidFill>
              </a:rPr>
              <a:t> </a:t>
            </a:r>
            <a:r>
              <a:rPr sz="2400" dirty="0">
                <a:solidFill>
                  <a:srgbClr val="E1001F"/>
                </a:solidFill>
              </a:rPr>
              <a:t>od</a:t>
            </a:r>
            <a:r>
              <a:rPr sz="2400" spc="-10" dirty="0">
                <a:solidFill>
                  <a:srgbClr val="E1001F"/>
                </a:solidFill>
              </a:rPr>
              <a:t>e</a:t>
            </a:r>
            <a:r>
              <a:rPr sz="2400" dirty="0">
                <a:solidFill>
                  <a:srgbClr val="E1001F"/>
                </a:solidFill>
              </a:rPr>
              <a:t>r </a:t>
            </a:r>
            <a:r>
              <a:rPr sz="2400" spc="-10" dirty="0">
                <a:solidFill>
                  <a:srgbClr val="E1001F"/>
                </a:solidFill>
              </a:rPr>
              <a:t>K</a:t>
            </a:r>
            <a:r>
              <a:rPr sz="2400" dirty="0">
                <a:solidFill>
                  <a:srgbClr val="E1001F"/>
                </a:solidFill>
              </a:rPr>
              <a:t>indheitspäd</a:t>
            </a:r>
            <a:r>
              <a:rPr sz="2400" spc="-10" dirty="0">
                <a:solidFill>
                  <a:srgbClr val="E1001F"/>
                </a:solidFill>
              </a:rPr>
              <a:t>a</a:t>
            </a:r>
            <a:r>
              <a:rPr sz="2400" dirty="0">
                <a:solidFill>
                  <a:srgbClr val="E1001F"/>
                </a:solidFill>
              </a:rPr>
              <a:t>gogik</a:t>
            </a:r>
            <a:endParaRPr sz="2400" dirty="0"/>
          </a:p>
        </p:txBody>
      </p:sp>
      <p:sp>
        <p:nvSpPr>
          <p:cNvPr id="4" name="object 4"/>
          <p:cNvSpPr/>
          <p:nvPr/>
        </p:nvSpPr>
        <p:spPr>
          <a:xfrm>
            <a:off x="1524000" y="4000500"/>
            <a:ext cx="9144000" cy="285749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156825" y="6346825"/>
            <a:ext cx="304800" cy="3048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body" idx="1"/>
          </p:nvPr>
        </p:nvSpPr>
        <p:spPr>
          <a:xfrm>
            <a:off x="1822026" y="1189895"/>
            <a:ext cx="11595947" cy="3123804"/>
          </a:xfrm>
          <a:prstGeom prst="rect">
            <a:avLst/>
          </a:prstGeom>
        </p:spPr>
        <p:txBody>
          <a:bodyPr vert="horz" wrap="square" lIns="0" tIns="1053973" rIns="0" bIns="0" rtlCol="0">
            <a:spAutoFit/>
          </a:bodyPr>
          <a:lstStyle/>
          <a:p>
            <a:pPr marL="227965" algn="ctr"/>
            <a:r>
              <a:rPr b="1" dirty="0">
                <a:solidFill>
                  <a:srgbClr val="E1001F"/>
                </a:solidFill>
                <a:latin typeface="Arial"/>
                <a:cs typeface="Arial"/>
              </a:rPr>
              <a:t>Ab</a:t>
            </a:r>
            <a:r>
              <a:rPr b="1" spc="-10" dirty="0">
                <a:solidFill>
                  <a:srgbClr val="E1001F"/>
                </a:solidFill>
              </a:rPr>
              <a:t>s</a:t>
            </a:r>
            <a:r>
              <a:rPr b="1" dirty="0">
                <a:solidFill>
                  <a:srgbClr val="E1001F"/>
                </a:solidFill>
                <a:latin typeface="Arial"/>
                <a:cs typeface="Arial"/>
              </a:rPr>
              <a:t>chluss</a:t>
            </a:r>
            <a:r>
              <a:rPr b="1" spc="5" dirty="0">
                <a:solidFill>
                  <a:srgbClr val="E1001F"/>
                </a:solidFill>
              </a:rPr>
              <a:t> </a:t>
            </a:r>
            <a:r>
              <a:rPr b="1" dirty="0">
                <a:solidFill>
                  <a:srgbClr val="E1001F"/>
                </a:solidFill>
                <a:latin typeface="Arial"/>
                <a:cs typeface="Arial"/>
              </a:rPr>
              <a:t>„Master</a:t>
            </a:r>
            <a:r>
              <a:rPr b="1" spc="5" dirty="0">
                <a:solidFill>
                  <a:srgbClr val="E1001F"/>
                </a:solidFill>
              </a:rPr>
              <a:t> </a:t>
            </a:r>
            <a:r>
              <a:rPr b="1" dirty="0">
                <a:solidFill>
                  <a:srgbClr val="E1001F"/>
                </a:solidFill>
                <a:latin typeface="Arial"/>
                <a:cs typeface="Arial"/>
              </a:rPr>
              <a:t>of</a:t>
            </a:r>
            <a:r>
              <a:rPr b="1" spc="-105" dirty="0">
                <a:solidFill>
                  <a:srgbClr val="E1001F"/>
                </a:solidFill>
              </a:rPr>
              <a:t> </a:t>
            </a:r>
            <a:r>
              <a:rPr b="1" dirty="0">
                <a:solidFill>
                  <a:srgbClr val="E1001F"/>
                </a:solidFill>
                <a:latin typeface="Arial"/>
                <a:cs typeface="Arial"/>
              </a:rPr>
              <a:t>Arts“</a:t>
            </a:r>
          </a:p>
          <a:p>
            <a:pPr marL="227965" algn="ctr">
              <a:spcBef>
                <a:spcPts val="940"/>
              </a:spcBef>
            </a:pPr>
            <a:r>
              <a:rPr sz="3200" b="1" dirty="0"/>
              <a:t>an</a:t>
            </a:r>
            <a:r>
              <a:rPr sz="3200" b="1" spc="-25" dirty="0"/>
              <a:t> </a:t>
            </a:r>
            <a:r>
              <a:rPr sz="3200" b="1" dirty="0"/>
              <a:t>der </a:t>
            </a:r>
            <a:r>
              <a:rPr sz="3200" b="1" spc="-10" dirty="0"/>
              <a:t>F</a:t>
            </a:r>
            <a:r>
              <a:rPr sz="3200" b="1" dirty="0"/>
              <a:t>a</a:t>
            </a:r>
            <a:r>
              <a:rPr sz="3200" b="1" spc="-10" dirty="0"/>
              <a:t>c</a:t>
            </a:r>
            <a:r>
              <a:rPr sz="3200" b="1" dirty="0"/>
              <a:t>hho</a:t>
            </a:r>
            <a:r>
              <a:rPr sz="3200" b="1" spc="-10" dirty="0"/>
              <a:t>c</a:t>
            </a:r>
            <a:r>
              <a:rPr sz="3200" b="1" dirty="0"/>
              <a:t>hs</a:t>
            </a:r>
            <a:r>
              <a:rPr sz="3200" b="1" spc="-15" dirty="0"/>
              <a:t>c</a:t>
            </a:r>
            <a:r>
              <a:rPr sz="3200" b="1" dirty="0"/>
              <a:t>h</a:t>
            </a:r>
            <a:r>
              <a:rPr sz="3200" b="1" spc="-20" dirty="0"/>
              <a:t>u</a:t>
            </a:r>
            <a:r>
              <a:rPr sz="3200" b="1" dirty="0"/>
              <a:t>le</a:t>
            </a:r>
            <a:r>
              <a:rPr sz="3200" b="1" spc="-50" dirty="0"/>
              <a:t> </a:t>
            </a:r>
            <a:r>
              <a:rPr sz="3200" b="1" dirty="0"/>
              <a:t>Kiel</a:t>
            </a:r>
            <a:endParaRPr sz="3200"/>
          </a:p>
          <a:p>
            <a:pPr marL="227965" algn="ctr">
              <a:spcBef>
                <a:spcPts val="565"/>
              </a:spcBef>
            </a:pPr>
            <a:r>
              <a:rPr sz="3200" b="1" dirty="0"/>
              <a:t>F</a:t>
            </a:r>
            <a:r>
              <a:rPr sz="3200" b="1" spc="-10" dirty="0"/>
              <a:t>a</a:t>
            </a:r>
            <a:r>
              <a:rPr sz="3200" b="1" dirty="0"/>
              <a:t>c</a:t>
            </a:r>
            <a:r>
              <a:rPr sz="3200" b="1" spc="-10" dirty="0"/>
              <a:t>h</a:t>
            </a:r>
            <a:r>
              <a:rPr sz="3200" b="1" dirty="0"/>
              <a:t>b</a:t>
            </a:r>
            <a:r>
              <a:rPr sz="3200" b="1" spc="-10" dirty="0"/>
              <a:t>e</a:t>
            </a:r>
            <a:r>
              <a:rPr sz="3200" b="1" dirty="0"/>
              <a:t>rei</a:t>
            </a:r>
            <a:r>
              <a:rPr sz="3200" b="1" spc="-20" dirty="0"/>
              <a:t>c</a:t>
            </a:r>
            <a:r>
              <a:rPr sz="3200" b="1" dirty="0"/>
              <a:t>h</a:t>
            </a:r>
            <a:r>
              <a:rPr sz="3200" b="1" spc="-35" dirty="0"/>
              <a:t> </a:t>
            </a:r>
            <a:r>
              <a:rPr sz="3200" b="1" dirty="0"/>
              <a:t>Sozi</a:t>
            </a:r>
            <a:r>
              <a:rPr sz="3200" b="1" spc="-10" dirty="0"/>
              <a:t>a</a:t>
            </a:r>
            <a:r>
              <a:rPr sz="3200" b="1" dirty="0"/>
              <a:t>le</a:t>
            </a:r>
            <a:r>
              <a:rPr sz="3200" b="1" spc="-160" dirty="0"/>
              <a:t> </a:t>
            </a:r>
            <a:r>
              <a:rPr sz="3200" b="1" dirty="0"/>
              <a:t>Arbe</a:t>
            </a:r>
            <a:r>
              <a:rPr sz="3200" b="1" spc="-15" dirty="0"/>
              <a:t>i</a:t>
            </a:r>
            <a:r>
              <a:rPr sz="3200" b="1" dirty="0"/>
              <a:t>t</a:t>
            </a:r>
            <a:r>
              <a:rPr sz="3200" b="1" spc="-15" dirty="0"/>
              <a:t> </a:t>
            </a:r>
            <a:r>
              <a:rPr sz="3200" b="1" dirty="0"/>
              <a:t>und</a:t>
            </a:r>
            <a:r>
              <a:rPr sz="3200" b="1" spc="-25" dirty="0"/>
              <a:t> </a:t>
            </a:r>
            <a:r>
              <a:rPr sz="3200" b="1" dirty="0"/>
              <a:t>Ge</a:t>
            </a:r>
            <a:r>
              <a:rPr sz="3200" b="1" spc="-15" dirty="0"/>
              <a:t>s</a:t>
            </a:r>
            <a:r>
              <a:rPr sz="3200" b="1" dirty="0"/>
              <a:t>und</a:t>
            </a:r>
            <a:r>
              <a:rPr sz="3200" b="1" spc="-15" dirty="0"/>
              <a:t>h</a:t>
            </a:r>
            <a:r>
              <a:rPr sz="3200" b="1" dirty="0"/>
              <a:t>e</a:t>
            </a:r>
            <a:r>
              <a:rPr sz="3200" b="1" spc="-10" dirty="0"/>
              <a:t>i</a:t>
            </a:r>
            <a:r>
              <a:rPr sz="3200" b="1" dirty="0"/>
              <a:t>t</a:t>
            </a:r>
            <a:endParaRPr sz="3200"/>
          </a:p>
          <a:p>
            <a:pPr marL="4982845">
              <a:lnSpc>
                <a:spcPts val="2380"/>
              </a:lnSpc>
              <a:spcBef>
                <a:spcPts val="1630"/>
              </a:spcBef>
            </a:pPr>
            <a:r>
              <a:rPr sz="2000" b="1" dirty="0"/>
              <a:t>15.05.2019</a:t>
            </a:r>
            <a:endParaRPr sz="2000"/>
          </a:p>
        </p:txBody>
      </p:sp>
    </p:spTree>
    <p:extLst>
      <p:ext uri="{BB962C8B-B14F-4D97-AF65-F5344CB8AC3E}">
        <p14:creationId xmlns:p14="http://schemas.microsoft.com/office/powerpoint/2010/main" val="2301782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3870"/>
            <a:r>
              <a:rPr dirty="0"/>
              <a:t>Lei</a:t>
            </a:r>
            <a:r>
              <a:rPr spc="-10" dirty="0"/>
              <a:t>t</a:t>
            </a:r>
            <a:r>
              <a:rPr dirty="0"/>
              <a:t>er</a:t>
            </a:r>
            <a:r>
              <a:rPr spc="-15" dirty="0"/>
              <a:t>i</a:t>
            </a:r>
            <a:r>
              <a:rPr dirty="0"/>
              <a:t>n</a:t>
            </a:r>
            <a:r>
              <a:rPr spc="15" dirty="0"/>
              <a:t> </a:t>
            </a:r>
            <a:r>
              <a:rPr dirty="0"/>
              <a:t>des S</a:t>
            </a:r>
            <a:r>
              <a:rPr spc="-10" dirty="0"/>
              <a:t>t</a:t>
            </a:r>
            <a:r>
              <a:rPr dirty="0"/>
              <a:t>udiengangs</a:t>
            </a:r>
          </a:p>
        </p:txBody>
      </p:sp>
      <p:sp>
        <p:nvSpPr>
          <p:cNvPr id="3" name="object 3"/>
          <p:cNvSpPr txBox="1"/>
          <p:nvPr/>
        </p:nvSpPr>
        <p:spPr>
          <a:xfrm>
            <a:off x="4531867" y="1388395"/>
            <a:ext cx="2698750"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Arial"/>
                <a:ea typeface="+mn-ea"/>
                <a:cs typeface="Arial"/>
              </a:rPr>
              <a:t>Prof.</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D</a:t>
            </a:r>
            <a:r>
              <a:rPr kumimoji="0" sz="2400" b="0" i="0" u="none" strike="noStrike" kern="1200" cap="none" spc="-135" normalizeH="0" baseline="0" noProof="0" dirty="0">
                <a:ln>
                  <a:noFill/>
                </a:ln>
                <a:solidFill>
                  <a:prstClr val="black"/>
                </a:solidFill>
                <a:effectLst/>
                <a:uLnTx/>
                <a:uFillTx/>
                <a:latin typeface="Arial"/>
                <a:ea typeface="+mn-ea"/>
                <a:cs typeface="Arial"/>
              </a:rPr>
              <a:t>r</a:t>
            </a:r>
            <a:r>
              <a:rPr kumimoji="0" sz="2400" b="0" i="0" u="none" strike="noStrike" kern="1200" cap="none" spc="0" normalizeH="0" baseline="0" noProof="0" dirty="0">
                <a:ln>
                  <a:noFill/>
                </a:ln>
                <a:solidFill>
                  <a:prstClr val="black"/>
                </a:solidFill>
                <a:effectLst/>
                <a:uLnTx/>
                <a:uFillTx/>
                <a:latin typeface="Arial"/>
                <a:ea typeface="+mn-ea"/>
                <a:cs typeface="Arial"/>
              </a:rPr>
              <a:t>. Gaby</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Le</a:t>
            </a:r>
            <a:r>
              <a:rPr kumimoji="0" sz="2400" b="0" i="0" u="none" strike="noStrike" kern="1200" cap="none" spc="-10" normalizeH="0" baseline="0" noProof="0" dirty="0">
                <a:ln>
                  <a:noFill/>
                </a:ln>
                <a:solidFill>
                  <a:prstClr val="black"/>
                </a:solidFill>
                <a:effectLst/>
                <a:uLnTx/>
                <a:uFillTx/>
                <a:latin typeface="Arial"/>
                <a:ea typeface="+mn-ea"/>
                <a:cs typeface="Arial"/>
              </a:rPr>
              <a:t>n</a:t>
            </a:r>
            <a:r>
              <a:rPr kumimoji="0" sz="2400" b="0" i="0" u="none" strike="noStrike" kern="1200" cap="none" spc="0" normalizeH="0" baseline="0" noProof="0" dirty="0">
                <a:ln>
                  <a:noFill/>
                </a:ln>
                <a:solidFill>
                  <a:prstClr val="black"/>
                </a:solidFill>
                <a:effectLst/>
                <a:uLnTx/>
                <a:uFillTx/>
                <a:latin typeface="Arial"/>
                <a:ea typeface="+mn-ea"/>
                <a:cs typeface="Arial"/>
              </a:rPr>
              <a:t>z</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4214623" y="4838245"/>
            <a:ext cx="3331845"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20" normalizeH="0" baseline="0" noProof="0" dirty="0">
                <a:ln>
                  <a:noFill/>
                </a:ln>
                <a:solidFill>
                  <a:prstClr val="black"/>
                </a:solidFill>
                <a:effectLst/>
                <a:uLnTx/>
                <a:uFillTx/>
                <a:latin typeface="Arial"/>
                <a:ea typeface="+mn-ea"/>
                <a:cs typeface="Arial"/>
                <a:hlinkClick r:id="rId3"/>
              </a:rPr>
              <a:t>ga</a:t>
            </a:r>
            <a:r>
              <a:rPr kumimoji="0" sz="2800" b="0" i="0" u="none" strike="noStrike" kern="1200" cap="none" spc="-15" normalizeH="0" baseline="0" noProof="0" dirty="0">
                <a:ln>
                  <a:noFill/>
                </a:ln>
                <a:solidFill>
                  <a:prstClr val="black"/>
                </a:solidFill>
                <a:effectLst/>
                <a:uLnTx/>
                <a:uFillTx/>
                <a:latin typeface="Arial"/>
                <a:ea typeface="+mn-ea"/>
                <a:cs typeface="Arial"/>
                <a:hlinkClick r:id="rId3"/>
              </a:rPr>
              <a:t>b</a:t>
            </a:r>
            <a:r>
              <a:rPr kumimoji="0" sz="2800" b="0" i="0" u="none" strike="noStrike" kern="1200" cap="none" spc="-215" normalizeH="0" baseline="0" noProof="0" dirty="0">
                <a:ln>
                  <a:noFill/>
                </a:ln>
                <a:solidFill>
                  <a:prstClr val="black"/>
                </a:solidFill>
                <a:effectLst/>
                <a:uLnTx/>
                <a:uFillTx/>
                <a:latin typeface="Arial"/>
                <a:ea typeface="+mn-ea"/>
                <a:cs typeface="Arial"/>
                <a:hlinkClick r:id="rId3"/>
              </a:rPr>
              <a:t>y</a:t>
            </a:r>
            <a:r>
              <a:rPr kumimoji="0" sz="2800" b="0" i="0" u="none" strike="noStrike" kern="1200" cap="none" spc="-10" normalizeH="0" baseline="0" noProof="0" dirty="0">
                <a:ln>
                  <a:noFill/>
                </a:ln>
                <a:solidFill>
                  <a:prstClr val="black"/>
                </a:solidFill>
                <a:effectLst/>
                <a:uLnTx/>
                <a:uFillTx/>
                <a:latin typeface="Arial"/>
                <a:ea typeface="+mn-ea"/>
                <a:cs typeface="Arial"/>
                <a:hlinkClick r:id="rId3"/>
              </a:rPr>
              <a:t>.l</a:t>
            </a:r>
            <a:r>
              <a:rPr kumimoji="0" sz="2800" b="0" i="0" u="none" strike="noStrike" kern="1200" cap="none" spc="-15" normalizeH="0" baseline="0" noProof="0" dirty="0">
                <a:ln>
                  <a:noFill/>
                </a:ln>
                <a:solidFill>
                  <a:prstClr val="black"/>
                </a:solidFill>
                <a:effectLst/>
                <a:uLnTx/>
                <a:uFillTx/>
                <a:latin typeface="Arial"/>
                <a:ea typeface="+mn-ea"/>
                <a:cs typeface="Arial"/>
                <a:hlinkClick r:id="rId3"/>
              </a:rPr>
              <a:t>e</a:t>
            </a:r>
            <a:r>
              <a:rPr kumimoji="0" sz="2800" b="0" i="0" u="none" strike="noStrike" kern="1200" cap="none" spc="-20" normalizeH="0" baseline="0" noProof="0" dirty="0">
                <a:ln>
                  <a:noFill/>
                </a:ln>
                <a:solidFill>
                  <a:prstClr val="black"/>
                </a:solidFill>
                <a:effectLst/>
                <a:uLnTx/>
                <a:uFillTx/>
                <a:latin typeface="Arial"/>
                <a:ea typeface="+mn-ea"/>
                <a:cs typeface="Arial"/>
                <a:hlinkClick r:id="rId3"/>
              </a:rPr>
              <a:t>n</a:t>
            </a:r>
            <a:r>
              <a:rPr kumimoji="0" sz="2800" b="0" i="0" u="none" strike="noStrike" kern="1200" cap="none" spc="-10" normalizeH="0" baseline="0" noProof="0" dirty="0">
                <a:ln>
                  <a:noFill/>
                </a:ln>
                <a:solidFill>
                  <a:prstClr val="black"/>
                </a:solidFill>
                <a:effectLst/>
                <a:uLnTx/>
                <a:uFillTx/>
                <a:latin typeface="Arial"/>
                <a:ea typeface="+mn-ea"/>
                <a:cs typeface="Arial"/>
                <a:hlinkClick r:id="rId3"/>
              </a:rPr>
              <a:t>z</a:t>
            </a:r>
            <a:r>
              <a:rPr kumimoji="0" sz="2800" b="0" i="0" u="none" strike="noStrike" kern="1200" cap="none" spc="-20" normalizeH="0" baseline="0" noProof="0" dirty="0">
                <a:ln>
                  <a:noFill/>
                </a:ln>
                <a:solidFill>
                  <a:prstClr val="black"/>
                </a:solidFill>
                <a:effectLst/>
                <a:uLnTx/>
                <a:uFillTx/>
                <a:latin typeface="Arial"/>
                <a:ea typeface="+mn-ea"/>
                <a:cs typeface="Arial"/>
                <a:hlinkClick r:id="rId3"/>
              </a:rPr>
              <a:t>@f</a:t>
            </a:r>
            <a:r>
              <a:rPr kumimoji="0" sz="2800" b="0" i="0" u="none" strike="noStrike" kern="1200" cap="none" spc="0" normalizeH="0" baseline="0" noProof="0" dirty="0">
                <a:ln>
                  <a:noFill/>
                </a:ln>
                <a:solidFill>
                  <a:prstClr val="black"/>
                </a:solidFill>
                <a:effectLst/>
                <a:uLnTx/>
                <a:uFillTx/>
                <a:latin typeface="Arial"/>
                <a:ea typeface="+mn-ea"/>
                <a:cs typeface="Arial"/>
                <a:hlinkClick r:id="rId3"/>
              </a:rPr>
              <a:t>h</a:t>
            </a:r>
            <a:r>
              <a:rPr kumimoji="0" sz="2800" b="0" i="0" u="none" strike="noStrike" kern="1200" cap="none" spc="-10" normalizeH="0" baseline="0" noProof="0" dirty="0">
                <a:ln>
                  <a:noFill/>
                </a:ln>
                <a:solidFill>
                  <a:prstClr val="black"/>
                </a:solidFill>
                <a:effectLst/>
                <a:uLnTx/>
                <a:uFillTx/>
                <a:latin typeface="Arial"/>
                <a:ea typeface="+mn-ea"/>
                <a:cs typeface="Arial"/>
                <a:hlinkClick r:id="rId3"/>
              </a:rPr>
              <a:t>-ki</a:t>
            </a:r>
            <a:r>
              <a:rPr kumimoji="0" sz="2800" b="0" i="0" u="none" strike="noStrike" kern="1200" cap="none" spc="-15" normalizeH="0" baseline="0" noProof="0" dirty="0">
                <a:ln>
                  <a:noFill/>
                </a:ln>
                <a:solidFill>
                  <a:prstClr val="black"/>
                </a:solidFill>
                <a:effectLst/>
                <a:uLnTx/>
                <a:uFillTx/>
                <a:latin typeface="Arial"/>
                <a:ea typeface="+mn-ea"/>
                <a:cs typeface="Arial"/>
                <a:hlinkClick r:id="rId3"/>
              </a:rPr>
              <a:t>e</a:t>
            </a:r>
            <a:r>
              <a:rPr kumimoji="0" sz="2800" b="0" i="0" u="none" strike="noStrike" kern="1200" cap="none" spc="-10" normalizeH="0" baseline="0" noProof="0" dirty="0">
                <a:ln>
                  <a:noFill/>
                </a:ln>
                <a:solidFill>
                  <a:prstClr val="black"/>
                </a:solidFill>
                <a:effectLst/>
                <a:uLnTx/>
                <a:uFillTx/>
                <a:latin typeface="Arial"/>
                <a:ea typeface="+mn-ea"/>
                <a:cs typeface="Arial"/>
                <a:hlinkClick r:id="rId3"/>
              </a:rPr>
              <a:t>l.</a:t>
            </a:r>
            <a:r>
              <a:rPr kumimoji="0" sz="2800" b="0" i="0" u="none" strike="noStrike" kern="1200" cap="none" spc="-15" normalizeH="0" baseline="0" noProof="0" dirty="0">
                <a:ln>
                  <a:noFill/>
                </a:ln>
                <a:solidFill>
                  <a:prstClr val="black"/>
                </a:solidFill>
                <a:effectLst/>
                <a:uLnTx/>
                <a:uFillTx/>
                <a:latin typeface="Arial"/>
                <a:ea typeface="+mn-ea"/>
                <a:cs typeface="Arial"/>
                <a:hlinkClick r:id="rId3"/>
              </a:rPr>
              <a:t>d</a:t>
            </a:r>
            <a:r>
              <a:rPr kumimoji="0" sz="2800" b="0" i="0" u="none" strike="noStrike" kern="1200" cap="none" spc="-20" normalizeH="0" baseline="0" noProof="0" dirty="0">
                <a:ln>
                  <a:noFill/>
                </a:ln>
                <a:solidFill>
                  <a:prstClr val="black"/>
                </a:solidFill>
                <a:effectLst/>
                <a:uLnTx/>
                <a:uFillTx/>
                <a:latin typeface="Arial"/>
                <a:ea typeface="+mn-ea"/>
                <a:cs typeface="Arial"/>
                <a:hlinkClick r:id="rId3"/>
              </a:rPr>
              <a:t>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p:nvPr/>
        </p:nvSpPr>
        <p:spPr>
          <a:xfrm>
            <a:off x="4872101" y="1982852"/>
            <a:ext cx="2160524" cy="282409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Tree>
    <p:extLst>
      <p:ext uri="{BB962C8B-B14F-4D97-AF65-F5344CB8AC3E}">
        <p14:creationId xmlns:p14="http://schemas.microsoft.com/office/powerpoint/2010/main" val="243736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019176"/>
            <a:ext cx="9144000" cy="3489325"/>
          </a:xfrm>
          <a:custGeom>
            <a:avLst/>
            <a:gdLst/>
            <a:ahLst/>
            <a:cxnLst/>
            <a:rect l="l" t="t" r="r" b="b"/>
            <a:pathLst>
              <a:path w="9144000" h="3489325">
                <a:moveTo>
                  <a:pt x="0" y="3489325"/>
                </a:moveTo>
                <a:lnTo>
                  <a:pt x="9144000" y="3489325"/>
                </a:lnTo>
                <a:lnTo>
                  <a:pt x="9144000" y="0"/>
                </a:lnTo>
                <a:lnTo>
                  <a:pt x="0" y="0"/>
                </a:lnTo>
                <a:lnTo>
                  <a:pt x="0" y="3489325"/>
                </a:lnTo>
                <a:close/>
              </a:path>
            </a:pathLst>
          </a:custGeom>
          <a:solidFill>
            <a:srgbClr val="FFFF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813967" y="334034"/>
            <a:ext cx="3230245"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Arial"/>
                <a:ea typeface="+mn-ea"/>
                <a:cs typeface="Arial"/>
              </a:rPr>
              <a:t>Al</a:t>
            </a:r>
            <a:r>
              <a:rPr kumimoji="0" sz="2000" b="1" i="0" u="none" strike="noStrike" kern="1200" cap="none" spc="-10" normalizeH="0" baseline="0" noProof="0" dirty="0">
                <a:ln>
                  <a:noFill/>
                </a:ln>
                <a:solidFill>
                  <a:prstClr val="black"/>
                </a:solidFill>
                <a:effectLst/>
                <a:uLnTx/>
                <a:uFillTx/>
                <a:latin typeface="Arial"/>
                <a:ea typeface="+mn-ea"/>
                <a:cs typeface="Arial"/>
              </a:rPr>
              <a:t>l</a:t>
            </a:r>
            <a:r>
              <a:rPr kumimoji="0" sz="2000" b="1" i="0" u="none" strike="noStrike" kern="1200" cap="none" spc="0" normalizeH="0" baseline="0" noProof="0" dirty="0">
                <a:ln>
                  <a:noFill/>
                </a:ln>
                <a:solidFill>
                  <a:prstClr val="black"/>
                </a:solidFill>
                <a:effectLst/>
                <a:uLnTx/>
                <a:uFillTx/>
                <a:latin typeface="Arial"/>
                <a:ea typeface="+mn-ea"/>
                <a:cs typeface="Arial"/>
              </a:rPr>
              <a:t>ge</a:t>
            </a:r>
            <a:r>
              <a:rPr kumimoji="0" sz="2000" b="1" i="0" u="none" strike="noStrike" kern="1200" cap="none" spc="-10" normalizeH="0" baseline="0" noProof="0" dirty="0">
                <a:ln>
                  <a:noFill/>
                </a:ln>
                <a:solidFill>
                  <a:prstClr val="black"/>
                </a:solidFill>
                <a:effectLst/>
                <a:uLnTx/>
                <a:uFillTx/>
                <a:latin typeface="Arial"/>
                <a:ea typeface="+mn-ea"/>
                <a:cs typeface="Arial"/>
              </a:rPr>
              <a:t>m</a:t>
            </a:r>
            <a:r>
              <a:rPr kumimoji="0" sz="2000" b="1" i="0" u="none" strike="noStrike" kern="1200" cap="none" spc="0" normalizeH="0" baseline="0" noProof="0" dirty="0">
                <a:ln>
                  <a:noFill/>
                </a:ln>
                <a:solidFill>
                  <a:prstClr val="black"/>
                </a:solidFill>
                <a:effectLst/>
                <a:uLnTx/>
                <a:uFillTx/>
                <a:latin typeface="Arial"/>
                <a:ea typeface="+mn-ea"/>
                <a:cs typeface="Arial"/>
              </a:rPr>
              <a:t>ei</a:t>
            </a:r>
            <a:r>
              <a:rPr kumimoji="0" sz="2000" b="1" i="0" u="none" strike="noStrike" kern="1200" cap="none" spc="-10" normalizeH="0" baseline="0" noProof="0" dirty="0">
                <a:ln>
                  <a:noFill/>
                </a:ln>
                <a:solidFill>
                  <a:prstClr val="black"/>
                </a:solidFill>
                <a:effectLst/>
                <a:uLnTx/>
                <a:uFillTx/>
                <a:latin typeface="Arial"/>
                <a:ea typeface="+mn-ea"/>
                <a:cs typeface="Arial"/>
              </a:rPr>
              <a:t>n</a:t>
            </a:r>
            <a:r>
              <a:rPr kumimoji="0" sz="2000" b="1" i="0" u="none" strike="noStrike" kern="1200" cap="none" spc="0" normalizeH="0" baseline="0" noProof="0" dirty="0">
                <a:ln>
                  <a:noFill/>
                </a:ln>
                <a:solidFill>
                  <a:prstClr val="black"/>
                </a:solidFill>
                <a:effectLst/>
                <a:uLnTx/>
                <a:uFillTx/>
                <a:latin typeface="Arial"/>
                <a:ea typeface="+mn-ea"/>
                <a:cs typeface="Arial"/>
              </a:rPr>
              <a:t>e</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I</a:t>
            </a:r>
            <a:r>
              <a:rPr kumimoji="0" sz="2000" b="1" i="0" u="none" strike="noStrike" kern="1200" cap="none" spc="-10" normalizeH="0" baseline="0" noProof="0" dirty="0">
                <a:ln>
                  <a:noFill/>
                </a:ln>
                <a:solidFill>
                  <a:prstClr val="black"/>
                </a:solidFill>
                <a:effectLst/>
                <a:uLnTx/>
                <a:uFillTx/>
                <a:latin typeface="Arial"/>
                <a:ea typeface="+mn-ea"/>
                <a:cs typeface="Arial"/>
              </a:rPr>
              <a:t>n</a:t>
            </a:r>
            <a:r>
              <a:rPr kumimoji="0" sz="2000" b="1" i="0" u="none" strike="noStrike" kern="1200" cap="none" spc="0" normalizeH="0" baseline="0" noProof="0" dirty="0">
                <a:ln>
                  <a:noFill/>
                </a:ln>
                <a:solidFill>
                  <a:prstClr val="black"/>
                </a:solidFill>
                <a:effectLst/>
                <a:uLnTx/>
                <a:uFillTx/>
                <a:latin typeface="Arial"/>
                <a:ea typeface="+mn-ea"/>
                <a:cs typeface="Arial"/>
              </a:rPr>
              <a:t>for</a:t>
            </a:r>
            <a:r>
              <a:rPr kumimoji="0" sz="2000" b="1" i="0" u="none" strike="noStrike" kern="1200" cap="none" spc="-10" normalizeH="0" baseline="0" noProof="0" dirty="0">
                <a:ln>
                  <a:noFill/>
                </a:ln>
                <a:solidFill>
                  <a:prstClr val="black"/>
                </a:solidFill>
                <a:effectLst/>
                <a:uLnTx/>
                <a:uFillTx/>
                <a:latin typeface="Arial"/>
                <a:ea typeface="+mn-ea"/>
                <a:cs typeface="Arial"/>
              </a:rPr>
              <a:t>m</a:t>
            </a:r>
            <a:r>
              <a:rPr kumimoji="0" sz="2000" b="1" i="0" u="none" strike="noStrike" kern="1200" cap="none" spc="0" normalizeH="0" baseline="0" noProof="0" dirty="0">
                <a:ln>
                  <a:noFill/>
                </a:ln>
                <a:solidFill>
                  <a:prstClr val="black"/>
                </a:solidFill>
                <a:effectLst/>
                <a:uLnTx/>
                <a:uFillTx/>
                <a:latin typeface="Arial"/>
                <a:ea typeface="+mn-ea"/>
                <a:cs typeface="Arial"/>
              </a:rPr>
              <a:t>atione</a:t>
            </a:r>
            <a:r>
              <a:rPr kumimoji="0" sz="2000" b="1" i="0" u="none" strike="noStrike" kern="1200" cap="none" spc="-10" normalizeH="0" baseline="0" noProof="0" dirty="0">
                <a:ln>
                  <a:noFill/>
                </a:ln>
                <a:solidFill>
                  <a:prstClr val="black"/>
                </a:solidFill>
                <a:effectLst/>
                <a:uLnTx/>
                <a:uFillTx/>
                <a:latin typeface="Arial"/>
                <a:ea typeface="+mn-ea"/>
                <a:cs typeface="Arial"/>
              </a:rPr>
              <a:t>n</a:t>
            </a:r>
            <a:r>
              <a:rPr kumimoji="0" sz="2000" b="1" i="0" u="none" strike="noStrike" kern="1200" cap="none" spc="0" normalizeH="0" baseline="0" noProof="0" dirty="0">
                <a:ln>
                  <a:noFill/>
                </a:ln>
                <a:solidFill>
                  <a:prstClr val="black"/>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
        <p:nvSpPr>
          <p:cNvPr id="4" name="object 4"/>
          <p:cNvSpPr txBox="1"/>
          <p:nvPr/>
        </p:nvSpPr>
        <p:spPr>
          <a:xfrm>
            <a:off x="1998065" y="1579320"/>
            <a:ext cx="6720840" cy="279307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tab pos="2166620" algn="l"/>
              </a:tabLst>
              <a:defRPr/>
            </a:pPr>
            <a:r>
              <a:rPr kumimoji="0" sz="2400" b="0" i="0" u="none" strike="noStrike" kern="1200" cap="none" spc="0" normalizeH="0" baseline="0" noProof="0" dirty="0">
                <a:ln>
                  <a:noFill/>
                </a:ln>
                <a:solidFill>
                  <a:srgbClr val="252573"/>
                </a:solidFill>
                <a:effectLst/>
                <a:uLnTx/>
                <a:uFillTx/>
                <a:latin typeface="Wingdings 3"/>
                <a:ea typeface="+mn-ea"/>
                <a:cs typeface="Wingdings 3"/>
              </a:rPr>
              <a:t></a:t>
            </a:r>
            <a:r>
              <a:rPr kumimoji="0" sz="2400" b="0" i="0" u="none" strike="noStrike" kern="1200" cap="none" spc="-40" normalizeH="0" baseline="0" noProof="0" dirty="0">
                <a:ln>
                  <a:noFill/>
                </a:ln>
                <a:solidFill>
                  <a:srgbClr val="252573"/>
                </a:solidFill>
                <a:effectLst/>
                <a:uLnTx/>
                <a:uFillTx/>
                <a:latin typeface="Times New Roman"/>
                <a:ea typeface="+mn-ea"/>
                <a:cs typeface="Times New Roman"/>
              </a:rPr>
              <a:t> </a:t>
            </a:r>
            <a:r>
              <a:rPr kumimoji="0" sz="2400" b="1" i="0" u="none" strike="noStrike" kern="1200" cap="none" spc="0" normalizeH="0" baseline="0" noProof="0" dirty="0">
                <a:ln>
                  <a:noFill/>
                </a:ln>
                <a:solidFill>
                  <a:prstClr val="black"/>
                </a:solidFill>
                <a:effectLst/>
                <a:uLnTx/>
                <a:uFillTx/>
                <a:latin typeface="Arial"/>
                <a:ea typeface="+mn-ea"/>
                <a:cs typeface="Arial"/>
              </a:rPr>
              <a:t>Ab</a:t>
            </a:r>
            <a:r>
              <a:rPr kumimoji="0" sz="2400" b="1" i="0" u="none" strike="noStrike" kern="1200" cap="none" spc="-10" normalizeH="0" baseline="0" noProof="0" dirty="0">
                <a:ln>
                  <a:noFill/>
                </a:ln>
                <a:solidFill>
                  <a:prstClr val="black"/>
                </a:solidFill>
                <a:effectLst/>
                <a:uLnTx/>
                <a:uFillTx/>
                <a:latin typeface="Arial"/>
                <a:ea typeface="+mn-ea"/>
                <a:cs typeface="Arial"/>
              </a:rPr>
              <a:t>s</a:t>
            </a:r>
            <a:r>
              <a:rPr kumimoji="0" sz="2400" b="1" i="0" u="none" strike="noStrike" kern="1200" cap="none" spc="0" normalizeH="0" baseline="0" noProof="0" dirty="0">
                <a:ln>
                  <a:noFill/>
                </a:ln>
                <a:solidFill>
                  <a:prstClr val="black"/>
                </a:solidFill>
                <a:effectLst/>
                <a:uLnTx/>
                <a:uFillTx/>
                <a:latin typeface="Arial"/>
                <a:ea typeface="+mn-ea"/>
                <a:cs typeface="Arial"/>
              </a:rPr>
              <a:t>chlus</a:t>
            </a:r>
            <a:r>
              <a:rPr kumimoji="0" sz="2400" b="1" i="0" u="none" strike="noStrike" kern="1200" cap="none" spc="-10" normalizeH="0" baseline="0" noProof="0" dirty="0">
                <a:ln>
                  <a:noFill/>
                </a:ln>
                <a:solidFill>
                  <a:prstClr val="black"/>
                </a:solidFill>
                <a:effectLst/>
                <a:uLnTx/>
                <a:uFillTx/>
                <a:latin typeface="Arial"/>
                <a:ea typeface="+mn-ea"/>
                <a:cs typeface="Arial"/>
              </a:rPr>
              <a:t>s</a:t>
            </a:r>
            <a:r>
              <a:rPr kumimoji="0" sz="2400" b="1" i="0" u="none" strike="noStrike" kern="1200" cap="none" spc="0" normalizeH="0" baseline="0" noProof="0" dirty="0">
                <a:ln>
                  <a:noFill/>
                </a:ln>
                <a:solidFill>
                  <a:prstClr val="black"/>
                </a:solidFill>
                <a:effectLst/>
                <a:uLnTx/>
                <a:uFillTx/>
                <a:latin typeface="Arial"/>
                <a:ea typeface="+mn-ea"/>
                <a:cs typeface="Arial"/>
              </a:rPr>
              <a:t>:	</a:t>
            </a:r>
            <a:r>
              <a:rPr kumimoji="0" sz="2400" b="1" i="0" u="none" strike="noStrike" kern="1200" cap="none" spc="5" normalizeH="0" baseline="0" noProof="0" dirty="0">
                <a:ln>
                  <a:noFill/>
                </a:ln>
                <a:solidFill>
                  <a:prstClr val="black"/>
                </a:solidFill>
                <a:effectLst/>
                <a:uLnTx/>
                <a:uFillTx/>
                <a:latin typeface="Arial"/>
                <a:ea typeface="+mn-ea"/>
                <a:cs typeface="Arial"/>
              </a:rPr>
              <a:t>M</a:t>
            </a:r>
            <a:r>
              <a:rPr kumimoji="0" sz="2400" b="1" i="0" u="none" strike="noStrike" kern="1200" cap="none" spc="0" normalizeH="0" baseline="0" noProof="0" dirty="0">
                <a:ln>
                  <a:noFill/>
                </a:ln>
                <a:solidFill>
                  <a:prstClr val="black"/>
                </a:solidFill>
                <a:effectLst/>
                <a:uLnTx/>
                <a:uFillTx/>
                <a:latin typeface="Arial"/>
                <a:ea typeface="+mn-ea"/>
                <a:cs typeface="Arial"/>
              </a:rPr>
              <a:t>aster of</a:t>
            </a:r>
            <a:r>
              <a:rPr kumimoji="0" sz="2400" b="1" i="0" u="none" strike="noStrike" kern="1200" cap="none" spc="-100"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Arts </a:t>
            </a:r>
            <a:r>
              <a:rPr kumimoji="0" sz="2400" b="1" i="0" u="none" strike="noStrike" kern="1200" cap="none" spc="5" normalizeH="0" baseline="0" noProof="0" dirty="0">
                <a:ln>
                  <a:noFill/>
                </a:ln>
                <a:solidFill>
                  <a:prstClr val="black"/>
                </a:solidFill>
                <a:effectLst/>
                <a:uLnTx/>
                <a:uFillTx/>
                <a:latin typeface="Arial"/>
                <a:ea typeface="+mn-ea"/>
                <a:cs typeface="Arial"/>
              </a:rPr>
              <a:t>(</a:t>
            </a:r>
            <a:r>
              <a:rPr kumimoji="0" sz="2400" b="1" i="0" u="none" strike="noStrike" kern="1200" cap="none" spc="0" normalizeH="0" baseline="0" noProof="0" dirty="0">
                <a:ln>
                  <a:noFill/>
                </a:ln>
                <a:solidFill>
                  <a:prstClr val="black"/>
                </a:solidFill>
                <a:effectLst/>
                <a:uLnTx/>
                <a:uFillTx/>
                <a:latin typeface="Arial"/>
                <a:ea typeface="+mn-ea"/>
                <a:cs typeface="Arial"/>
              </a:rPr>
              <a:t>M.</a:t>
            </a:r>
            <a:r>
              <a:rPr kumimoji="0" sz="2400" b="1" i="0" u="none" strike="noStrike" kern="1200" cap="none" spc="-100"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A.)</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2"/>
              </a:spcBef>
              <a:spcAft>
                <a:spcPts val="0"/>
              </a:spcAft>
              <a:buClrTx/>
              <a:buSzTx/>
              <a:buFontTx/>
              <a:buNone/>
              <a:tabLst/>
              <a:defRPr/>
            </a:pPr>
            <a:endParaRPr kumimoji="0" sz="20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252573"/>
                </a:solidFill>
                <a:effectLst/>
                <a:uLnTx/>
                <a:uFillTx/>
                <a:latin typeface="Wingdings 3"/>
                <a:ea typeface="+mn-ea"/>
                <a:cs typeface="Wingdings 3"/>
              </a:rPr>
              <a:t></a:t>
            </a:r>
            <a:r>
              <a:rPr kumimoji="0" sz="2400" b="0" i="0" u="none" strike="noStrike" kern="1200" cap="none" spc="-40" normalizeH="0" baseline="0" noProof="0" dirty="0">
                <a:ln>
                  <a:noFill/>
                </a:ln>
                <a:solidFill>
                  <a:srgbClr val="252573"/>
                </a:solidFill>
                <a:effectLst/>
                <a:uLnTx/>
                <a:uFillTx/>
                <a:latin typeface="Times New Roman"/>
                <a:ea typeface="+mn-ea"/>
                <a:cs typeface="Times New Roman"/>
              </a:rPr>
              <a:t> </a:t>
            </a:r>
            <a:r>
              <a:rPr kumimoji="0" sz="2400" b="1" i="0" u="none" strike="noStrike" kern="1200" cap="none" spc="0" normalizeH="0" baseline="0" noProof="0" dirty="0">
                <a:ln>
                  <a:noFill/>
                </a:ln>
                <a:solidFill>
                  <a:prstClr val="black"/>
                </a:solidFill>
                <a:effectLst/>
                <a:uLnTx/>
                <a:uFillTx/>
                <a:latin typeface="Arial"/>
                <a:ea typeface="+mn-ea"/>
                <a:cs typeface="Arial"/>
              </a:rPr>
              <a:t>D</a:t>
            </a:r>
            <a:r>
              <a:rPr kumimoji="0" sz="2400" b="1" i="0" u="none" strike="noStrike" kern="1200" cap="none" spc="-10" normalizeH="0" baseline="0" noProof="0" dirty="0">
                <a:ln>
                  <a:noFill/>
                </a:ln>
                <a:solidFill>
                  <a:prstClr val="black"/>
                </a:solidFill>
                <a:effectLst/>
                <a:uLnTx/>
                <a:uFillTx/>
                <a:latin typeface="Arial"/>
                <a:ea typeface="+mn-ea"/>
                <a:cs typeface="Arial"/>
              </a:rPr>
              <a:t>e</a:t>
            </a:r>
            <a:r>
              <a:rPr kumimoji="0" sz="2400" b="1" i="0" u="none" strike="noStrike" kern="1200" cap="none" spc="0" normalizeH="0" baseline="0" noProof="0" dirty="0">
                <a:ln>
                  <a:noFill/>
                </a:ln>
                <a:solidFill>
                  <a:prstClr val="black"/>
                </a:solidFill>
                <a:effectLst/>
                <a:uLnTx/>
                <a:uFillTx/>
                <a:latin typeface="Arial"/>
                <a:ea typeface="+mn-ea"/>
                <a:cs typeface="Arial"/>
              </a:rPr>
              <a:t>r</a:t>
            </a:r>
            <a:r>
              <a:rPr kumimoji="0" sz="2400" b="1" i="0" u="none" strike="noStrike" kern="1200" cap="none" spc="15"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Masterabsc</a:t>
            </a:r>
            <a:r>
              <a:rPr kumimoji="0" sz="2400" b="1" i="0" u="none" strike="noStrike" kern="1200" cap="none" spc="-10" normalizeH="0" baseline="0" noProof="0" dirty="0">
                <a:ln>
                  <a:noFill/>
                </a:ln>
                <a:solidFill>
                  <a:prstClr val="black"/>
                </a:solidFill>
                <a:effectLst/>
                <a:uLnTx/>
                <a:uFillTx/>
                <a:latin typeface="Arial"/>
                <a:ea typeface="+mn-ea"/>
                <a:cs typeface="Arial"/>
              </a:rPr>
              <a:t>h</a:t>
            </a:r>
            <a:r>
              <a:rPr kumimoji="0" sz="2400" b="1" i="0" u="none" strike="noStrike" kern="1200" cap="none" spc="0" normalizeH="0" baseline="0" noProof="0" dirty="0">
                <a:ln>
                  <a:noFill/>
                </a:ln>
                <a:solidFill>
                  <a:prstClr val="black"/>
                </a:solidFill>
                <a:effectLst/>
                <a:uLnTx/>
                <a:uFillTx/>
                <a:latin typeface="Arial"/>
                <a:ea typeface="+mn-ea"/>
                <a:cs typeface="Arial"/>
              </a:rPr>
              <a:t>luss</a:t>
            </a:r>
            <a:r>
              <a:rPr kumimoji="0" sz="2400" b="1" i="0" u="none" strike="noStrike" kern="1200" cap="none" spc="10"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ist</a:t>
            </a:r>
            <a:r>
              <a:rPr kumimoji="0" sz="2400" b="1" i="0" u="none" strike="noStrike" kern="1200" cap="none" spc="-15"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zug</a:t>
            </a:r>
            <a:r>
              <a:rPr kumimoji="0" sz="2400" b="1" i="0" u="none" strike="noStrike" kern="1200" cap="none" spc="-10" normalizeH="0" baseline="0" noProof="0" dirty="0">
                <a:ln>
                  <a:noFill/>
                </a:ln>
                <a:solidFill>
                  <a:prstClr val="black"/>
                </a:solidFill>
                <a:effectLst/>
                <a:uLnTx/>
                <a:uFillTx/>
                <a:latin typeface="Arial"/>
                <a:ea typeface="+mn-ea"/>
                <a:cs typeface="Arial"/>
              </a:rPr>
              <a:t>e</a:t>
            </a:r>
            <a:r>
              <a:rPr kumimoji="0" sz="2400" b="1" i="0" u="none" strike="noStrike" kern="1200" cap="none" spc="0" normalizeH="0" baseline="0" noProof="0" dirty="0">
                <a:ln>
                  <a:noFill/>
                </a:ln>
                <a:solidFill>
                  <a:prstClr val="black"/>
                </a:solidFill>
                <a:effectLst/>
                <a:uLnTx/>
                <a:uFillTx/>
                <a:latin typeface="Arial"/>
                <a:ea typeface="+mn-ea"/>
                <a:cs typeface="Arial"/>
              </a:rPr>
              <a:t>lassen</a:t>
            </a:r>
            <a:r>
              <a:rPr kumimoji="0" sz="2400" b="1" i="0" u="none" strike="noStrike" kern="1200" cap="none" spc="5"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für den</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prstClr val="black"/>
                </a:solidFill>
                <a:effectLst/>
                <a:uLnTx/>
                <a:uFillTx/>
                <a:latin typeface="Arial"/>
                <a:ea typeface="+mn-ea"/>
                <a:cs typeface="Arial"/>
              </a:rPr>
              <a:t>h</a:t>
            </a:r>
            <a:r>
              <a:rPr kumimoji="0" sz="2400" b="1" i="0" u="none" strike="noStrike" kern="1200" cap="none" spc="-10" normalizeH="0" baseline="0" noProof="0" dirty="0">
                <a:ln>
                  <a:noFill/>
                </a:ln>
                <a:solidFill>
                  <a:prstClr val="black"/>
                </a:solidFill>
                <a:effectLst/>
                <a:uLnTx/>
                <a:uFillTx/>
                <a:latin typeface="Arial"/>
                <a:ea typeface="+mn-ea"/>
                <a:cs typeface="Arial"/>
              </a:rPr>
              <a:t>ö</a:t>
            </a:r>
            <a:r>
              <a:rPr kumimoji="0" sz="2400" b="1" i="0" u="none" strike="noStrike" kern="1200" cap="none" spc="0" normalizeH="0" baseline="0" noProof="0" dirty="0">
                <a:ln>
                  <a:noFill/>
                </a:ln>
                <a:solidFill>
                  <a:prstClr val="black"/>
                </a:solidFill>
                <a:effectLst/>
                <a:uLnTx/>
                <a:uFillTx/>
                <a:latin typeface="Arial"/>
                <a:ea typeface="+mn-ea"/>
                <a:cs typeface="Arial"/>
              </a:rPr>
              <a:t>h</a:t>
            </a:r>
            <a:r>
              <a:rPr kumimoji="0" sz="2400" b="1" i="0" u="none" strike="noStrike" kern="1200" cap="none" spc="-10" normalizeH="0" baseline="0" noProof="0" dirty="0">
                <a:ln>
                  <a:noFill/>
                </a:ln>
                <a:solidFill>
                  <a:prstClr val="black"/>
                </a:solidFill>
                <a:effectLst/>
                <a:uLnTx/>
                <a:uFillTx/>
                <a:latin typeface="Arial"/>
                <a:ea typeface="+mn-ea"/>
                <a:cs typeface="Arial"/>
              </a:rPr>
              <a:t>e</a:t>
            </a:r>
            <a:r>
              <a:rPr kumimoji="0" sz="2400" b="1" i="0" u="none" strike="noStrike" kern="1200" cap="none" spc="0" normalizeH="0" baseline="0" noProof="0" dirty="0">
                <a:ln>
                  <a:noFill/>
                </a:ln>
                <a:solidFill>
                  <a:prstClr val="black"/>
                </a:solidFill>
                <a:effectLst/>
                <a:uLnTx/>
                <a:uFillTx/>
                <a:latin typeface="Arial"/>
                <a:ea typeface="+mn-ea"/>
                <a:cs typeface="Arial"/>
              </a:rPr>
              <a:t>ren </a:t>
            </a:r>
            <a:r>
              <a:rPr kumimoji="0" sz="2400" b="1" i="0" u="none" strike="noStrike" kern="1200" cap="none" spc="-10" normalizeH="0" baseline="0" noProof="0" dirty="0">
                <a:ln>
                  <a:noFill/>
                </a:ln>
                <a:solidFill>
                  <a:prstClr val="black"/>
                </a:solidFill>
                <a:effectLst/>
                <a:uLnTx/>
                <a:uFillTx/>
                <a:latin typeface="Arial"/>
                <a:ea typeface="+mn-ea"/>
                <a:cs typeface="Arial"/>
              </a:rPr>
              <a:t>D</a:t>
            </a:r>
            <a:r>
              <a:rPr kumimoji="0" sz="2400" b="1" i="0" u="none" strike="noStrike" kern="1200" cap="none" spc="0" normalizeH="0" baseline="0" noProof="0" dirty="0">
                <a:ln>
                  <a:noFill/>
                </a:ln>
                <a:solidFill>
                  <a:prstClr val="black"/>
                </a:solidFill>
                <a:effectLst/>
                <a:uLnTx/>
                <a:uFillTx/>
                <a:latin typeface="Arial"/>
                <a:ea typeface="+mn-ea"/>
                <a:cs typeface="Arial"/>
              </a:rPr>
              <a:t>ienst</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2"/>
              </a:spcBef>
              <a:spcAft>
                <a:spcPts val="0"/>
              </a:spcAft>
              <a:buClrTx/>
              <a:buSzTx/>
              <a:buFontTx/>
              <a:buNone/>
              <a:tabLst/>
              <a:defRPr/>
            </a:pPr>
            <a:endParaRPr kumimoji="0" sz="20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252573"/>
                </a:solidFill>
                <a:effectLst/>
                <a:uLnTx/>
                <a:uFillTx/>
                <a:latin typeface="Wingdings 3"/>
                <a:ea typeface="+mn-ea"/>
                <a:cs typeface="Wingdings 3"/>
              </a:rPr>
              <a:t></a:t>
            </a:r>
            <a:r>
              <a:rPr kumimoji="0" sz="2400" b="0" i="0" u="none" strike="noStrike" kern="1200" cap="none" spc="-40" normalizeH="0" baseline="0" noProof="0" dirty="0">
                <a:ln>
                  <a:noFill/>
                </a:ln>
                <a:solidFill>
                  <a:srgbClr val="252573"/>
                </a:solidFill>
                <a:effectLst/>
                <a:uLnTx/>
                <a:uFillTx/>
                <a:latin typeface="Times New Roman"/>
                <a:ea typeface="+mn-ea"/>
                <a:cs typeface="Times New Roman"/>
              </a:rPr>
              <a:t> </a:t>
            </a:r>
            <a:r>
              <a:rPr kumimoji="0" sz="2400" b="1" i="0" u="none" strike="noStrike" kern="1200" cap="none" spc="0" normalizeH="0" baseline="0" noProof="0" dirty="0">
                <a:ln>
                  <a:noFill/>
                </a:ln>
                <a:solidFill>
                  <a:prstClr val="black"/>
                </a:solidFill>
                <a:effectLst/>
                <a:uLnTx/>
                <a:uFillTx/>
                <a:latin typeface="Arial"/>
                <a:ea typeface="+mn-ea"/>
                <a:cs typeface="Arial"/>
              </a:rPr>
              <a:t>D</a:t>
            </a:r>
            <a:r>
              <a:rPr kumimoji="0" sz="2400" b="1" i="0" u="none" strike="noStrike" kern="1200" cap="none" spc="-10" normalizeH="0" baseline="0" noProof="0" dirty="0">
                <a:ln>
                  <a:noFill/>
                </a:ln>
                <a:solidFill>
                  <a:prstClr val="black"/>
                </a:solidFill>
                <a:effectLst/>
                <a:uLnTx/>
                <a:uFillTx/>
                <a:latin typeface="Arial"/>
                <a:ea typeface="+mn-ea"/>
                <a:cs typeface="Arial"/>
              </a:rPr>
              <a:t>a</a:t>
            </a:r>
            <a:r>
              <a:rPr kumimoji="0" sz="2400" b="1" i="0" u="none" strike="noStrike" kern="1200" cap="none" spc="0" normalizeH="0" baseline="0" noProof="0" dirty="0">
                <a:ln>
                  <a:noFill/>
                </a:ln>
                <a:solidFill>
                  <a:prstClr val="black"/>
                </a:solidFill>
                <a:effectLst/>
                <a:uLnTx/>
                <a:uFillTx/>
                <a:latin typeface="Arial"/>
                <a:ea typeface="+mn-ea"/>
                <a:cs typeface="Arial"/>
              </a:rPr>
              <a:t>uer</a:t>
            </a:r>
            <a:r>
              <a:rPr kumimoji="0" sz="2400" b="1" i="0" u="none" strike="noStrike" kern="1200" cap="none" spc="10"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des</a:t>
            </a:r>
            <a:r>
              <a:rPr kumimoji="0" sz="2400" b="1" i="0" u="none" strike="noStrike" kern="1200" cap="none" spc="-10"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Studiums:</a:t>
            </a:r>
            <a:r>
              <a:rPr kumimoji="0" sz="2400" b="1" i="0" u="none" strike="noStrike" kern="1200" cap="none" spc="-15"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4 Semester</a:t>
            </a:r>
            <a:r>
              <a:rPr kumimoji="0" sz="2400" b="1" i="0" u="none" strike="noStrike" kern="1200" cap="none" spc="10"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(120 C</a:t>
            </a:r>
            <a:r>
              <a:rPr kumimoji="0" sz="2400" b="1" i="0" u="none" strike="noStrike" kern="1200" cap="none" spc="-10" normalizeH="0" baseline="0" noProof="0" dirty="0">
                <a:ln>
                  <a:noFill/>
                </a:ln>
                <a:solidFill>
                  <a:prstClr val="black"/>
                </a:solidFill>
                <a:effectLst/>
                <a:uLnTx/>
                <a:uFillTx/>
                <a:latin typeface="Arial"/>
                <a:ea typeface="+mn-ea"/>
                <a:cs typeface="Arial"/>
              </a:rPr>
              <a:t>P</a:t>
            </a:r>
            <a:r>
              <a:rPr kumimoji="0" sz="2400" b="1" i="0" u="none" strike="noStrike" kern="1200" cap="none" spc="0" normalizeH="0" baseline="0" noProof="0" dirty="0">
                <a:ln>
                  <a:noFill/>
                </a:ln>
                <a:solidFill>
                  <a:prstClr val="black"/>
                </a:solidFill>
                <a:effectLst/>
                <a:uLnTx/>
                <a:uFillTx/>
                <a:latin typeface="Arial"/>
                <a:ea typeface="+mn-ea"/>
                <a:cs typeface="Arial"/>
              </a:rPr>
              <a:t>)</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2"/>
              </a:spcBef>
              <a:spcAft>
                <a:spcPts val="0"/>
              </a:spcAft>
              <a:buClrTx/>
              <a:buSzTx/>
              <a:buFontTx/>
              <a:buNone/>
              <a:tabLst/>
              <a:defRPr/>
            </a:pPr>
            <a:endParaRPr kumimoji="0" sz="20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252573"/>
                </a:solidFill>
                <a:effectLst/>
                <a:uLnTx/>
                <a:uFillTx/>
                <a:latin typeface="Wingdings 3"/>
                <a:ea typeface="+mn-ea"/>
                <a:cs typeface="Wingdings 3"/>
              </a:rPr>
              <a:t></a:t>
            </a:r>
            <a:r>
              <a:rPr kumimoji="0" sz="2400" b="0" i="0" u="none" strike="noStrike" kern="1200" cap="none" spc="-40" normalizeH="0" baseline="0" noProof="0" dirty="0">
                <a:ln>
                  <a:noFill/>
                </a:ln>
                <a:solidFill>
                  <a:srgbClr val="252573"/>
                </a:solidFill>
                <a:effectLst/>
                <a:uLnTx/>
                <a:uFillTx/>
                <a:latin typeface="Times New Roman"/>
                <a:ea typeface="+mn-ea"/>
                <a:cs typeface="Times New Roman"/>
              </a:rPr>
              <a:t> </a:t>
            </a:r>
            <a:r>
              <a:rPr kumimoji="0" sz="2400" b="1" i="0" u="none" strike="noStrike" kern="1200" cap="none" spc="-185" normalizeH="0" baseline="0" noProof="0" dirty="0">
                <a:ln>
                  <a:noFill/>
                </a:ln>
                <a:solidFill>
                  <a:prstClr val="black"/>
                </a:solidFill>
                <a:effectLst/>
                <a:uLnTx/>
                <a:uFillTx/>
                <a:latin typeface="Arial"/>
                <a:ea typeface="+mn-ea"/>
                <a:cs typeface="Arial"/>
              </a:rPr>
              <a:t>V</a:t>
            </a:r>
            <a:r>
              <a:rPr kumimoji="0" sz="2400" b="1" i="0" u="none" strike="noStrike" kern="1200" cap="none" spc="0" normalizeH="0" baseline="0" noProof="0" dirty="0">
                <a:ln>
                  <a:noFill/>
                </a:ln>
                <a:solidFill>
                  <a:prstClr val="black"/>
                </a:solidFill>
                <a:effectLst/>
                <a:uLnTx/>
                <a:uFillTx/>
                <a:latin typeface="Arial"/>
                <a:ea typeface="+mn-ea"/>
                <a:cs typeface="Arial"/>
              </a:rPr>
              <a:t>ollze</a:t>
            </a:r>
            <a:r>
              <a:rPr kumimoji="0" sz="2400" b="1" i="0" u="none" strike="noStrike" kern="1200" cap="none" spc="5" normalizeH="0" baseline="0" noProof="0" dirty="0">
                <a:ln>
                  <a:noFill/>
                </a:ln>
                <a:solidFill>
                  <a:prstClr val="black"/>
                </a:solidFill>
                <a:effectLst/>
                <a:uLnTx/>
                <a:uFillTx/>
                <a:latin typeface="Arial"/>
                <a:ea typeface="+mn-ea"/>
                <a:cs typeface="Arial"/>
              </a:rPr>
              <a:t>i</a:t>
            </a:r>
            <a:r>
              <a:rPr kumimoji="0" sz="2400" b="1" i="0" u="none" strike="noStrike" kern="1200" cap="none" spc="0" normalizeH="0" baseline="0" noProof="0" dirty="0">
                <a:ln>
                  <a:noFill/>
                </a:ln>
                <a:solidFill>
                  <a:prstClr val="black"/>
                </a:solidFill>
                <a:effectLst/>
                <a:uLnTx/>
                <a:uFillTx/>
                <a:latin typeface="Arial"/>
                <a:ea typeface="+mn-ea"/>
                <a:cs typeface="Arial"/>
              </a:rPr>
              <a:t>tstudium</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860942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67276" y="1368425"/>
            <a:ext cx="4648200" cy="1117600"/>
          </a:xfrm>
          <a:custGeom>
            <a:avLst/>
            <a:gdLst/>
            <a:ahLst/>
            <a:cxnLst/>
            <a:rect l="l" t="t" r="r" b="b"/>
            <a:pathLst>
              <a:path w="4648200" h="1117600">
                <a:moveTo>
                  <a:pt x="4461891" y="0"/>
                </a:moveTo>
                <a:lnTo>
                  <a:pt x="186181" y="0"/>
                </a:lnTo>
                <a:lnTo>
                  <a:pt x="170906" y="617"/>
                </a:lnTo>
                <a:lnTo>
                  <a:pt x="127316" y="9500"/>
                </a:lnTo>
                <a:lnTo>
                  <a:pt x="88089" y="27919"/>
                </a:lnTo>
                <a:lnTo>
                  <a:pt x="54514" y="54578"/>
                </a:lnTo>
                <a:lnTo>
                  <a:pt x="27883" y="88180"/>
                </a:lnTo>
                <a:lnTo>
                  <a:pt x="9487" y="127430"/>
                </a:lnTo>
                <a:lnTo>
                  <a:pt x="616" y="171032"/>
                </a:lnTo>
                <a:lnTo>
                  <a:pt x="0" y="186309"/>
                </a:lnTo>
                <a:lnTo>
                  <a:pt x="0" y="931290"/>
                </a:lnTo>
                <a:lnTo>
                  <a:pt x="5408" y="976054"/>
                </a:lnTo>
                <a:lnTo>
                  <a:pt x="20772" y="1016899"/>
                </a:lnTo>
                <a:lnTo>
                  <a:pt x="44802" y="1052528"/>
                </a:lnTo>
                <a:lnTo>
                  <a:pt x="76206" y="1081645"/>
                </a:lnTo>
                <a:lnTo>
                  <a:pt x="113692" y="1102955"/>
                </a:lnTo>
                <a:lnTo>
                  <a:pt x="155971" y="1115160"/>
                </a:lnTo>
                <a:lnTo>
                  <a:pt x="186181" y="1117600"/>
                </a:lnTo>
                <a:lnTo>
                  <a:pt x="4461891" y="1117600"/>
                </a:lnTo>
                <a:lnTo>
                  <a:pt x="4506654" y="1112183"/>
                </a:lnTo>
                <a:lnTo>
                  <a:pt x="4547499" y="1096799"/>
                </a:lnTo>
                <a:lnTo>
                  <a:pt x="4583128" y="1072743"/>
                </a:lnTo>
                <a:lnTo>
                  <a:pt x="4612245" y="1041311"/>
                </a:lnTo>
                <a:lnTo>
                  <a:pt x="4633555" y="1003800"/>
                </a:lnTo>
                <a:lnTo>
                  <a:pt x="4645760" y="961505"/>
                </a:lnTo>
                <a:lnTo>
                  <a:pt x="4648200" y="931290"/>
                </a:lnTo>
                <a:lnTo>
                  <a:pt x="4648200" y="186309"/>
                </a:lnTo>
                <a:lnTo>
                  <a:pt x="4642783" y="141545"/>
                </a:lnTo>
                <a:lnTo>
                  <a:pt x="4627399" y="100700"/>
                </a:lnTo>
                <a:lnTo>
                  <a:pt x="4603343" y="65071"/>
                </a:lnTo>
                <a:lnTo>
                  <a:pt x="4571911" y="35954"/>
                </a:lnTo>
                <a:lnTo>
                  <a:pt x="4534400" y="14644"/>
                </a:lnTo>
                <a:lnTo>
                  <a:pt x="4492105" y="2439"/>
                </a:lnTo>
                <a:lnTo>
                  <a:pt x="4461891" y="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367276" y="1368425"/>
            <a:ext cx="4648200" cy="1117600"/>
          </a:xfrm>
          <a:custGeom>
            <a:avLst/>
            <a:gdLst/>
            <a:ahLst/>
            <a:cxnLst/>
            <a:rect l="l" t="t" r="r" b="b"/>
            <a:pathLst>
              <a:path w="4648200" h="1117600">
                <a:moveTo>
                  <a:pt x="0" y="186309"/>
                </a:moveTo>
                <a:lnTo>
                  <a:pt x="5408" y="141545"/>
                </a:lnTo>
                <a:lnTo>
                  <a:pt x="20772" y="100700"/>
                </a:lnTo>
                <a:lnTo>
                  <a:pt x="44802" y="65071"/>
                </a:lnTo>
                <a:lnTo>
                  <a:pt x="76206" y="35954"/>
                </a:lnTo>
                <a:lnTo>
                  <a:pt x="113692" y="14644"/>
                </a:lnTo>
                <a:lnTo>
                  <a:pt x="155971" y="2439"/>
                </a:lnTo>
                <a:lnTo>
                  <a:pt x="186181" y="0"/>
                </a:lnTo>
                <a:lnTo>
                  <a:pt x="4461891" y="0"/>
                </a:lnTo>
                <a:lnTo>
                  <a:pt x="4506654" y="5416"/>
                </a:lnTo>
                <a:lnTo>
                  <a:pt x="4547499" y="20800"/>
                </a:lnTo>
                <a:lnTo>
                  <a:pt x="4583128" y="44856"/>
                </a:lnTo>
                <a:lnTo>
                  <a:pt x="4612245" y="76288"/>
                </a:lnTo>
                <a:lnTo>
                  <a:pt x="4633555" y="113799"/>
                </a:lnTo>
                <a:lnTo>
                  <a:pt x="4645760" y="156094"/>
                </a:lnTo>
                <a:lnTo>
                  <a:pt x="4648200" y="186309"/>
                </a:lnTo>
                <a:lnTo>
                  <a:pt x="4648200" y="931290"/>
                </a:lnTo>
                <a:lnTo>
                  <a:pt x="4642783" y="976054"/>
                </a:lnTo>
                <a:lnTo>
                  <a:pt x="4627399" y="1016899"/>
                </a:lnTo>
                <a:lnTo>
                  <a:pt x="4603343" y="1052528"/>
                </a:lnTo>
                <a:lnTo>
                  <a:pt x="4571911" y="1081645"/>
                </a:lnTo>
                <a:lnTo>
                  <a:pt x="4534400" y="1102955"/>
                </a:lnTo>
                <a:lnTo>
                  <a:pt x="4492105" y="1115160"/>
                </a:lnTo>
                <a:lnTo>
                  <a:pt x="4461891" y="1117600"/>
                </a:lnTo>
                <a:lnTo>
                  <a:pt x="186181" y="1117600"/>
                </a:lnTo>
                <a:lnTo>
                  <a:pt x="141425" y="1112183"/>
                </a:lnTo>
                <a:lnTo>
                  <a:pt x="100601" y="1096799"/>
                </a:lnTo>
                <a:lnTo>
                  <a:pt x="64998" y="1072743"/>
                </a:lnTo>
                <a:lnTo>
                  <a:pt x="35909" y="1041311"/>
                </a:lnTo>
                <a:lnTo>
                  <a:pt x="14624" y="1003800"/>
                </a:lnTo>
                <a:lnTo>
                  <a:pt x="2435" y="961505"/>
                </a:lnTo>
                <a:lnTo>
                  <a:pt x="0" y="931290"/>
                </a:lnTo>
                <a:lnTo>
                  <a:pt x="0" y="186309"/>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367783" y="5161026"/>
            <a:ext cx="3384550" cy="500380"/>
          </a:xfrm>
          <a:custGeom>
            <a:avLst/>
            <a:gdLst/>
            <a:ahLst/>
            <a:cxnLst/>
            <a:rect l="l" t="t" r="r" b="b"/>
            <a:pathLst>
              <a:path w="3384550" h="500379">
                <a:moveTo>
                  <a:pt x="3300603" y="0"/>
                </a:moveTo>
                <a:lnTo>
                  <a:pt x="79214" y="99"/>
                </a:lnTo>
                <a:lnTo>
                  <a:pt x="39088" y="12712"/>
                </a:lnTo>
                <a:lnTo>
                  <a:pt x="10742" y="42391"/>
                </a:lnTo>
                <a:lnTo>
                  <a:pt x="0" y="83312"/>
                </a:lnTo>
                <a:lnTo>
                  <a:pt x="101" y="420831"/>
                </a:lnTo>
                <a:lnTo>
                  <a:pt x="12726" y="460980"/>
                </a:lnTo>
                <a:lnTo>
                  <a:pt x="42402" y="489317"/>
                </a:lnTo>
                <a:lnTo>
                  <a:pt x="83312" y="500049"/>
                </a:lnTo>
                <a:lnTo>
                  <a:pt x="3304853" y="499943"/>
                </a:lnTo>
                <a:lnTo>
                  <a:pt x="3344994" y="487293"/>
                </a:lnTo>
                <a:lnTo>
                  <a:pt x="3373316" y="457615"/>
                </a:lnTo>
                <a:lnTo>
                  <a:pt x="3384042" y="416687"/>
                </a:lnTo>
                <a:lnTo>
                  <a:pt x="3383937" y="79113"/>
                </a:lnTo>
                <a:lnTo>
                  <a:pt x="3371289" y="39034"/>
                </a:lnTo>
                <a:lnTo>
                  <a:pt x="3341583" y="10727"/>
                </a:lnTo>
                <a:lnTo>
                  <a:pt x="3300603"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367783" y="5161026"/>
            <a:ext cx="3384550" cy="500380"/>
          </a:xfrm>
          <a:custGeom>
            <a:avLst/>
            <a:gdLst/>
            <a:ahLst/>
            <a:cxnLst/>
            <a:rect l="l" t="t" r="r" b="b"/>
            <a:pathLst>
              <a:path w="3384550" h="500379">
                <a:moveTo>
                  <a:pt x="0" y="83312"/>
                </a:moveTo>
                <a:lnTo>
                  <a:pt x="10742" y="42391"/>
                </a:lnTo>
                <a:lnTo>
                  <a:pt x="39088" y="12712"/>
                </a:lnTo>
                <a:lnTo>
                  <a:pt x="79214" y="99"/>
                </a:lnTo>
                <a:lnTo>
                  <a:pt x="3300603" y="0"/>
                </a:lnTo>
                <a:lnTo>
                  <a:pt x="3315158" y="1263"/>
                </a:lnTo>
                <a:lnTo>
                  <a:pt x="3353023" y="18496"/>
                </a:lnTo>
                <a:lnTo>
                  <a:pt x="3377686" y="51373"/>
                </a:lnTo>
                <a:lnTo>
                  <a:pt x="3384042" y="416687"/>
                </a:lnTo>
                <a:lnTo>
                  <a:pt x="3382778" y="431222"/>
                </a:lnTo>
                <a:lnTo>
                  <a:pt x="3365545" y="469043"/>
                </a:lnTo>
                <a:lnTo>
                  <a:pt x="3332641" y="493687"/>
                </a:lnTo>
                <a:lnTo>
                  <a:pt x="83312" y="500049"/>
                </a:lnTo>
                <a:lnTo>
                  <a:pt x="68786" y="498785"/>
                </a:lnTo>
                <a:lnTo>
                  <a:pt x="30975" y="481541"/>
                </a:lnTo>
                <a:lnTo>
                  <a:pt x="6336" y="448623"/>
                </a:lnTo>
                <a:lnTo>
                  <a:pt x="0" y="83312"/>
                </a:lnTo>
                <a:close/>
              </a:path>
            </a:pathLst>
          </a:custGeom>
          <a:ln w="12699">
            <a:solidFill>
              <a:srgbClr val="56844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367783" y="4660900"/>
            <a:ext cx="3384550" cy="500380"/>
          </a:xfrm>
          <a:custGeom>
            <a:avLst/>
            <a:gdLst/>
            <a:ahLst/>
            <a:cxnLst/>
            <a:rect l="l" t="t" r="r" b="b"/>
            <a:pathLst>
              <a:path w="3384550" h="500379">
                <a:moveTo>
                  <a:pt x="3300603" y="0"/>
                </a:moveTo>
                <a:lnTo>
                  <a:pt x="79113" y="104"/>
                </a:lnTo>
                <a:lnTo>
                  <a:pt x="39034" y="12752"/>
                </a:lnTo>
                <a:lnTo>
                  <a:pt x="10727" y="42458"/>
                </a:lnTo>
                <a:lnTo>
                  <a:pt x="0" y="83438"/>
                </a:lnTo>
                <a:lnTo>
                  <a:pt x="99" y="420911"/>
                </a:lnTo>
                <a:lnTo>
                  <a:pt x="12712" y="461037"/>
                </a:lnTo>
                <a:lnTo>
                  <a:pt x="42391" y="489383"/>
                </a:lnTo>
                <a:lnTo>
                  <a:pt x="83312" y="500125"/>
                </a:lnTo>
                <a:lnTo>
                  <a:pt x="3304812" y="500021"/>
                </a:lnTo>
                <a:lnTo>
                  <a:pt x="3344972" y="487379"/>
                </a:lnTo>
                <a:lnTo>
                  <a:pt x="3373310" y="457706"/>
                </a:lnTo>
                <a:lnTo>
                  <a:pt x="3384042" y="416813"/>
                </a:lnTo>
                <a:lnTo>
                  <a:pt x="3383932" y="79128"/>
                </a:lnTo>
                <a:lnTo>
                  <a:pt x="3371256" y="39015"/>
                </a:lnTo>
                <a:lnTo>
                  <a:pt x="3341555" y="10715"/>
                </a:lnTo>
                <a:lnTo>
                  <a:pt x="3300603"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367783" y="4660900"/>
            <a:ext cx="3384550" cy="500380"/>
          </a:xfrm>
          <a:custGeom>
            <a:avLst/>
            <a:gdLst/>
            <a:ahLst/>
            <a:cxnLst/>
            <a:rect l="l" t="t" r="r" b="b"/>
            <a:pathLst>
              <a:path w="3384550" h="500379">
                <a:moveTo>
                  <a:pt x="0" y="83438"/>
                </a:moveTo>
                <a:lnTo>
                  <a:pt x="10727" y="42458"/>
                </a:lnTo>
                <a:lnTo>
                  <a:pt x="39034" y="12752"/>
                </a:lnTo>
                <a:lnTo>
                  <a:pt x="79113" y="104"/>
                </a:lnTo>
                <a:lnTo>
                  <a:pt x="3300603" y="0"/>
                </a:lnTo>
                <a:lnTo>
                  <a:pt x="3315147" y="1261"/>
                </a:lnTo>
                <a:lnTo>
                  <a:pt x="3352991" y="18480"/>
                </a:lnTo>
                <a:lnTo>
                  <a:pt x="3377658" y="51359"/>
                </a:lnTo>
                <a:lnTo>
                  <a:pt x="3384042" y="416813"/>
                </a:lnTo>
                <a:lnTo>
                  <a:pt x="3382778" y="431332"/>
                </a:lnTo>
                <a:lnTo>
                  <a:pt x="3365535" y="469131"/>
                </a:lnTo>
                <a:lnTo>
                  <a:pt x="3332614" y="493772"/>
                </a:lnTo>
                <a:lnTo>
                  <a:pt x="83312" y="500125"/>
                </a:lnTo>
                <a:lnTo>
                  <a:pt x="68782" y="498860"/>
                </a:lnTo>
                <a:lnTo>
                  <a:pt x="30962" y="481603"/>
                </a:lnTo>
                <a:lnTo>
                  <a:pt x="6324" y="448683"/>
                </a:lnTo>
                <a:lnTo>
                  <a:pt x="0" y="83438"/>
                </a:lnTo>
                <a:close/>
              </a:path>
            </a:pathLst>
          </a:custGeom>
          <a:ln w="12699">
            <a:solidFill>
              <a:srgbClr val="56844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367783" y="4160901"/>
            <a:ext cx="3384550" cy="500380"/>
          </a:xfrm>
          <a:custGeom>
            <a:avLst/>
            <a:gdLst/>
            <a:ahLst/>
            <a:cxnLst/>
            <a:rect l="l" t="t" r="r" b="b"/>
            <a:pathLst>
              <a:path w="3384550" h="500379">
                <a:moveTo>
                  <a:pt x="3300603" y="0"/>
                </a:moveTo>
                <a:lnTo>
                  <a:pt x="79214" y="99"/>
                </a:lnTo>
                <a:lnTo>
                  <a:pt x="39088" y="12712"/>
                </a:lnTo>
                <a:lnTo>
                  <a:pt x="10742" y="42391"/>
                </a:lnTo>
                <a:lnTo>
                  <a:pt x="0" y="83312"/>
                </a:lnTo>
                <a:lnTo>
                  <a:pt x="99" y="420795"/>
                </a:lnTo>
                <a:lnTo>
                  <a:pt x="12712" y="460966"/>
                </a:lnTo>
                <a:lnTo>
                  <a:pt x="42391" y="489283"/>
                </a:lnTo>
                <a:lnTo>
                  <a:pt x="83312" y="499999"/>
                </a:lnTo>
                <a:lnTo>
                  <a:pt x="3304812" y="499895"/>
                </a:lnTo>
                <a:lnTo>
                  <a:pt x="3344972" y="487283"/>
                </a:lnTo>
                <a:lnTo>
                  <a:pt x="3373310" y="457636"/>
                </a:lnTo>
                <a:lnTo>
                  <a:pt x="3384042" y="416687"/>
                </a:lnTo>
                <a:lnTo>
                  <a:pt x="3383937" y="79113"/>
                </a:lnTo>
                <a:lnTo>
                  <a:pt x="3371289" y="39034"/>
                </a:lnTo>
                <a:lnTo>
                  <a:pt x="3341583" y="10727"/>
                </a:lnTo>
                <a:lnTo>
                  <a:pt x="3300603"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4367783" y="4160901"/>
            <a:ext cx="3384550" cy="500380"/>
          </a:xfrm>
          <a:custGeom>
            <a:avLst/>
            <a:gdLst/>
            <a:ahLst/>
            <a:cxnLst/>
            <a:rect l="l" t="t" r="r" b="b"/>
            <a:pathLst>
              <a:path w="3384550" h="500379">
                <a:moveTo>
                  <a:pt x="0" y="83312"/>
                </a:moveTo>
                <a:lnTo>
                  <a:pt x="10742" y="42391"/>
                </a:lnTo>
                <a:lnTo>
                  <a:pt x="39088" y="12712"/>
                </a:lnTo>
                <a:lnTo>
                  <a:pt x="79214" y="99"/>
                </a:lnTo>
                <a:lnTo>
                  <a:pt x="3300603" y="0"/>
                </a:lnTo>
                <a:lnTo>
                  <a:pt x="3315158" y="1263"/>
                </a:lnTo>
                <a:lnTo>
                  <a:pt x="3353023" y="18496"/>
                </a:lnTo>
                <a:lnTo>
                  <a:pt x="3377686" y="51373"/>
                </a:lnTo>
                <a:lnTo>
                  <a:pt x="3384042" y="416687"/>
                </a:lnTo>
                <a:lnTo>
                  <a:pt x="3382778" y="431238"/>
                </a:lnTo>
                <a:lnTo>
                  <a:pt x="3365535" y="469057"/>
                </a:lnTo>
                <a:lnTo>
                  <a:pt x="3332614" y="493663"/>
                </a:lnTo>
                <a:lnTo>
                  <a:pt x="83312" y="499999"/>
                </a:lnTo>
                <a:lnTo>
                  <a:pt x="68782" y="498737"/>
                </a:lnTo>
                <a:lnTo>
                  <a:pt x="30962" y="481516"/>
                </a:lnTo>
                <a:lnTo>
                  <a:pt x="6324" y="448609"/>
                </a:lnTo>
                <a:lnTo>
                  <a:pt x="0" y="83312"/>
                </a:lnTo>
                <a:close/>
              </a:path>
            </a:pathLst>
          </a:custGeom>
          <a:ln w="12700">
            <a:solidFill>
              <a:srgbClr val="56844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4367783" y="2660650"/>
            <a:ext cx="3384550" cy="500380"/>
          </a:xfrm>
          <a:custGeom>
            <a:avLst/>
            <a:gdLst/>
            <a:ahLst/>
            <a:cxnLst/>
            <a:rect l="l" t="t" r="r" b="b"/>
            <a:pathLst>
              <a:path w="3384550" h="500380">
                <a:moveTo>
                  <a:pt x="3300603" y="0"/>
                </a:moveTo>
                <a:lnTo>
                  <a:pt x="79113" y="104"/>
                </a:lnTo>
                <a:lnTo>
                  <a:pt x="39034" y="12752"/>
                </a:lnTo>
                <a:lnTo>
                  <a:pt x="10727" y="42458"/>
                </a:lnTo>
                <a:lnTo>
                  <a:pt x="0" y="83438"/>
                </a:lnTo>
                <a:lnTo>
                  <a:pt x="99" y="420911"/>
                </a:lnTo>
                <a:lnTo>
                  <a:pt x="12712" y="461037"/>
                </a:lnTo>
                <a:lnTo>
                  <a:pt x="42391" y="489383"/>
                </a:lnTo>
                <a:lnTo>
                  <a:pt x="83312" y="500125"/>
                </a:lnTo>
                <a:lnTo>
                  <a:pt x="3304812" y="500021"/>
                </a:lnTo>
                <a:lnTo>
                  <a:pt x="3344972" y="487379"/>
                </a:lnTo>
                <a:lnTo>
                  <a:pt x="3373310" y="457706"/>
                </a:lnTo>
                <a:lnTo>
                  <a:pt x="3384042" y="416813"/>
                </a:lnTo>
                <a:lnTo>
                  <a:pt x="3383932" y="79128"/>
                </a:lnTo>
                <a:lnTo>
                  <a:pt x="3371256" y="39015"/>
                </a:lnTo>
                <a:lnTo>
                  <a:pt x="3341555" y="10715"/>
                </a:lnTo>
                <a:lnTo>
                  <a:pt x="3300603"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367783" y="2660650"/>
            <a:ext cx="3384550" cy="500380"/>
          </a:xfrm>
          <a:custGeom>
            <a:avLst/>
            <a:gdLst/>
            <a:ahLst/>
            <a:cxnLst/>
            <a:rect l="l" t="t" r="r" b="b"/>
            <a:pathLst>
              <a:path w="3384550" h="500380">
                <a:moveTo>
                  <a:pt x="0" y="83438"/>
                </a:moveTo>
                <a:lnTo>
                  <a:pt x="10727" y="42458"/>
                </a:lnTo>
                <a:lnTo>
                  <a:pt x="39034" y="12752"/>
                </a:lnTo>
                <a:lnTo>
                  <a:pt x="79113" y="104"/>
                </a:lnTo>
                <a:lnTo>
                  <a:pt x="3300603" y="0"/>
                </a:lnTo>
                <a:lnTo>
                  <a:pt x="3315147" y="1261"/>
                </a:lnTo>
                <a:lnTo>
                  <a:pt x="3352991" y="18480"/>
                </a:lnTo>
                <a:lnTo>
                  <a:pt x="3377658" y="51359"/>
                </a:lnTo>
                <a:lnTo>
                  <a:pt x="3384042" y="416813"/>
                </a:lnTo>
                <a:lnTo>
                  <a:pt x="3382778" y="431332"/>
                </a:lnTo>
                <a:lnTo>
                  <a:pt x="3365535" y="469131"/>
                </a:lnTo>
                <a:lnTo>
                  <a:pt x="3332614" y="493772"/>
                </a:lnTo>
                <a:lnTo>
                  <a:pt x="83312" y="500125"/>
                </a:lnTo>
                <a:lnTo>
                  <a:pt x="68782" y="498860"/>
                </a:lnTo>
                <a:lnTo>
                  <a:pt x="30962" y="481603"/>
                </a:lnTo>
                <a:lnTo>
                  <a:pt x="6324" y="448683"/>
                </a:lnTo>
                <a:lnTo>
                  <a:pt x="0" y="83438"/>
                </a:lnTo>
                <a:close/>
              </a:path>
            </a:pathLst>
          </a:custGeom>
          <a:ln w="12699">
            <a:solidFill>
              <a:srgbClr val="56844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4367783" y="3160776"/>
            <a:ext cx="3384550" cy="500380"/>
          </a:xfrm>
          <a:custGeom>
            <a:avLst/>
            <a:gdLst/>
            <a:ahLst/>
            <a:cxnLst/>
            <a:rect l="l" t="t" r="r" b="b"/>
            <a:pathLst>
              <a:path w="3384550" h="500379">
                <a:moveTo>
                  <a:pt x="3300603" y="0"/>
                </a:moveTo>
                <a:lnTo>
                  <a:pt x="79214" y="99"/>
                </a:lnTo>
                <a:lnTo>
                  <a:pt x="39088" y="12712"/>
                </a:lnTo>
                <a:lnTo>
                  <a:pt x="10742" y="42391"/>
                </a:lnTo>
                <a:lnTo>
                  <a:pt x="0" y="83312"/>
                </a:lnTo>
                <a:lnTo>
                  <a:pt x="99" y="420795"/>
                </a:lnTo>
                <a:lnTo>
                  <a:pt x="12712" y="460966"/>
                </a:lnTo>
                <a:lnTo>
                  <a:pt x="42391" y="489283"/>
                </a:lnTo>
                <a:lnTo>
                  <a:pt x="83312" y="499999"/>
                </a:lnTo>
                <a:lnTo>
                  <a:pt x="3304812" y="499895"/>
                </a:lnTo>
                <a:lnTo>
                  <a:pt x="3344972" y="487283"/>
                </a:lnTo>
                <a:lnTo>
                  <a:pt x="3373310" y="457636"/>
                </a:lnTo>
                <a:lnTo>
                  <a:pt x="3384042" y="416687"/>
                </a:lnTo>
                <a:lnTo>
                  <a:pt x="3383937" y="79113"/>
                </a:lnTo>
                <a:lnTo>
                  <a:pt x="3371289" y="39034"/>
                </a:lnTo>
                <a:lnTo>
                  <a:pt x="3341583" y="10727"/>
                </a:lnTo>
                <a:lnTo>
                  <a:pt x="3300603"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367783" y="3160776"/>
            <a:ext cx="3384550" cy="500380"/>
          </a:xfrm>
          <a:custGeom>
            <a:avLst/>
            <a:gdLst/>
            <a:ahLst/>
            <a:cxnLst/>
            <a:rect l="l" t="t" r="r" b="b"/>
            <a:pathLst>
              <a:path w="3384550" h="500379">
                <a:moveTo>
                  <a:pt x="0" y="83312"/>
                </a:moveTo>
                <a:lnTo>
                  <a:pt x="10742" y="42391"/>
                </a:lnTo>
                <a:lnTo>
                  <a:pt x="39088" y="12712"/>
                </a:lnTo>
                <a:lnTo>
                  <a:pt x="79214" y="99"/>
                </a:lnTo>
                <a:lnTo>
                  <a:pt x="3300603" y="0"/>
                </a:lnTo>
                <a:lnTo>
                  <a:pt x="3315158" y="1263"/>
                </a:lnTo>
                <a:lnTo>
                  <a:pt x="3353023" y="18496"/>
                </a:lnTo>
                <a:lnTo>
                  <a:pt x="3377686" y="51373"/>
                </a:lnTo>
                <a:lnTo>
                  <a:pt x="3384042" y="416687"/>
                </a:lnTo>
                <a:lnTo>
                  <a:pt x="3382778" y="431238"/>
                </a:lnTo>
                <a:lnTo>
                  <a:pt x="3365535" y="469057"/>
                </a:lnTo>
                <a:lnTo>
                  <a:pt x="3332614" y="493663"/>
                </a:lnTo>
                <a:lnTo>
                  <a:pt x="83312" y="499999"/>
                </a:lnTo>
                <a:lnTo>
                  <a:pt x="68782" y="498737"/>
                </a:lnTo>
                <a:lnTo>
                  <a:pt x="30962" y="481516"/>
                </a:lnTo>
                <a:lnTo>
                  <a:pt x="6324" y="448609"/>
                </a:lnTo>
                <a:lnTo>
                  <a:pt x="0" y="83312"/>
                </a:lnTo>
                <a:close/>
              </a:path>
            </a:pathLst>
          </a:custGeom>
          <a:ln w="12700">
            <a:solidFill>
              <a:srgbClr val="56844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367783" y="3660775"/>
            <a:ext cx="3384550" cy="500380"/>
          </a:xfrm>
          <a:custGeom>
            <a:avLst/>
            <a:gdLst/>
            <a:ahLst/>
            <a:cxnLst/>
            <a:rect l="l" t="t" r="r" b="b"/>
            <a:pathLst>
              <a:path w="3384550" h="500379">
                <a:moveTo>
                  <a:pt x="3300603" y="0"/>
                </a:moveTo>
                <a:lnTo>
                  <a:pt x="79113" y="104"/>
                </a:lnTo>
                <a:lnTo>
                  <a:pt x="39034" y="12752"/>
                </a:lnTo>
                <a:lnTo>
                  <a:pt x="10727" y="42458"/>
                </a:lnTo>
                <a:lnTo>
                  <a:pt x="0" y="83438"/>
                </a:lnTo>
                <a:lnTo>
                  <a:pt x="99" y="420911"/>
                </a:lnTo>
                <a:lnTo>
                  <a:pt x="12712" y="461037"/>
                </a:lnTo>
                <a:lnTo>
                  <a:pt x="42391" y="489383"/>
                </a:lnTo>
                <a:lnTo>
                  <a:pt x="83312" y="500125"/>
                </a:lnTo>
                <a:lnTo>
                  <a:pt x="3304812" y="500021"/>
                </a:lnTo>
                <a:lnTo>
                  <a:pt x="3344972" y="487379"/>
                </a:lnTo>
                <a:lnTo>
                  <a:pt x="3373310" y="457706"/>
                </a:lnTo>
                <a:lnTo>
                  <a:pt x="3384042" y="416813"/>
                </a:lnTo>
                <a:lnTo>
                  <a:pt x="3383932" y="79128"/>
                </a:lnTo>
                <a:lnTo>
                  <a:pt x="3371256" y="39015"/>
                </a:lnTo>
                <a:lnTo>
                  <a:pt x="3341555" y="10715"/>
                </a:lnTo>
                <a:lnTo>
                  <a:pt x="3300603"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367783" y="3660775"/>
            <a:ext cx="3384550" cy="500380"/>
          </a:xfrm>
          <a:custGeom>
            <a:avLst/>
            <a:gdLst/>
            <a:ahLst/>
            <a:cxnLst/>
            <a:rect l="l" t="t" r="r" b="b"/>
            <a:pathLst>
              <a:path w="3384550" h="500379">
                <a:moveTo>
                  <a:pt x="0" y="83438"/>
                </a:moveTo>
                <a:lnTo>
                  <a:pt x="10727" y="42458"/>
                </a:lnTo>
                <a:lnTo>
                  <a:pt x="39034" y="12752"/>
                </a:lnTo>
                <a:lnTo>
                  <a:pt x="79113" y="104"/>
                </a:lnTo>
                <a:lnTo>
                  <a:pt x="3300603" y="0"/>
                </a:lnTo>
                <a:lnTo>
                  <a:pt x="3315147" y="1261"/>
                </a:lnTo>
                <a:lnTo>
                  <a:pt x="3352991" y="18480"/>
                </a:lnTo>
                <a:lnTo>
                  <a:pt x="3377658" y="51359"/>
                </a:lnTo>
                <a:lnTo>
                  <a:pt x="3384042" y="416813"/>
                </a:lnTo>
                <a:lnTo>
                  <a:pt x="3382778" y="431332"/>
                </a:lnTo>
                <a:lnTo>
                  <a:pt x="3365535" y="469131"/>
                </a:lnTo>
                <a:lnTo>
                  <a:pt x="3332614" y="493772"/>
                </a:lnTo>
                <a:lnTo>
                  <a:pt x="83312" y="500125"/>
                </a:lnTo>
                <a:lnTo>
                  <a:pt x="68782" y="498860"/>
                </a:lnTo>
                <a:lnTo>
                  <a:pt x="30962" y="481603"/>
                </a:lnTo>
                <a:lnTo>
                  <a:pt x="6324" y="448683"/>
                </a:lnTo>
                <a:lnTo>
                  <a:pt x="0" y="83438"/>
                </a:lnTo>
                <a:close/>
              </a:path>
            </a:pathLst>
          </a:custGeom>
          <a:ln w="12699">
            <a:solidFill>
              <a:srgbClr val="56844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p:nvPr/>
        </p:nvSpPr>
        <p:spPr>
          <a:xfrm>
            <a:off x="5191125" y="3764356"/>
            <a:ext cx="1738630" cy="33855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20" normalizeH="0" baseline="0" noProof="0" dirty="0">
                <a:ln>
                  <a:noFill/>
                </a:ln>
                <a:solidFill>
                  <a:prstClr val="black"/>
                </a:solidFill>
                <a:effectLst/>
                <a:uLnTx/>
                <a:uFillTx/>
                <a:latin typeface="Arial"/>
                <a:ea typeface="+mn-ea"/>
                <a:cs typeface="Arial"/>
              </a:rPr>
              <a:t>S</a:t>
            </a:r>
            <a:r>
              <a:rPr kumimoji="0" sz="2000" b="1" i="0" u="none" strike="noStrike" kern="1200" cap="none" spc="0" normalizeH="0" baseline="0" noProof="0" dirty="0">
                <a:ln>
                  <a:noFill/>
                </a:ln>
                <a:solidFill>
                  <a:prstClr val="black"/>
                </a:solidFill>
                <a:effectLst/>
                <a:uLnTx/>
                <a:uFillTx/>
                <a:latin typeface="Arial"/>
                <a:ea typeface="+mn-ea"/>
                <a:cs typeface="Arial"/>
              </a:rPr>
              <a:t>oziale</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200" b="1" i="0" u="none" strike="noStrike" kern="1200" cap="none" spc="-25" normalizeH="0" baseline="0" noProof="0" dirty="0">
                <a:ln>
                  <a:noFill/>
                </a:ln>
                <a:solidFill>
                  <a:prstClr val="black"/>
                </a:solidFill>
                <a:effectLst/>
                <a:uLnTx/>
                <a:uFillTx/>
                <a:latin typeface="Arial"/>
                <a:ea typeface="+mn-ea"/>
                <a:cs typeface="Arial"/>
              </a:rPr>
              <a:t>A</a:t>
            </a:r>
            <a:r>
              <a:rPr kumimoji="0" sz="2000" b="1" i="0" u="none" strike="noStrike" kern="1200" cap="none" spc="0" normalizeH="0" baseline="0" noProof="0" dirty="0">
                <a:ln>
                  <a:noFill/>
                </a:ln>
                <a:solidFill>
                  <a:prstClr val="black"/>
                </a:solidFill>
                <a:effectLst/>
                <a:uLnTx/>
                <a:uFillTx/>
                <a:latin typeface="Arial"/>
                <a:ea typeface="+mn-ea"/>
                <a:cs typeface="Arial"/>
              </a:rPr>
              <a:t>rbeit</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p:nvPr/>
        </p:nvSpPr>
        <p:spPr>
          <a:xfrm>
            <a:off x="1909763" y="2652776"/>
            <a:ext cx="2160905" cy="500380"/>
          </a:xfrm>
          <a:custGeom>
            <a:avLst/>
            <a:gdLst/>
            <a:ahLst/>
            <a:cxnLst/>
            <a:rect l="l" t="t" r="r" b="b"/>
            <a:pathLst>
              <a:path w="2160905" h="500380">
                <a:moveTo>
                  <a:pt x="2077148" y="0"/>
                </a:moveTo>
                <a:lnTo>
                  <a:pt x="79216" y="100"/>
                </a:lnTo>
                <a:lnTo>
                  <a:pt x="39071" y="12692"/>
                </a:lnTo>
                <a:lnTo>
                  <a:pt x="10733" y="42343"/>
                </a:lnTo>
                <a:lnTo>
                  <a:pt x="0" y="83312"/>
                </a:lnTo>
                <a:lnTo>
                  <a:pt x="100" y="420814"/>
                </a:lnTo>
                <a:lnTo>
                  <a:pt x="12718" y="460926"/>
                </a:lnTo>
                <a:lnTo>
                  <a:pt x="42400" y="489261"/>
                </a:lnTo>
                <a:lnTo>
                  <a:pt x="83350" y="499999"/>
                </a:lnTo>
                <a:lnTo>
                  <a:pt x="2081246" y="499899"/>
                </a:lnTo>
                <a:lnTo>
                  <a:pt x="2121371" y="487286"/>
                </a:lnTo>
                <a:lnTo>
                  <a:pt x="2149717" y="457607"/>
                </a:lnTo>
                <a:lnTo>
                  <a:pt x="2160460" y="416687"/>
                </a:lnTo>
                <a:lnTo>
                  <a:pt x="2160361" y="79203"/>
                </a:lnTo>
                <a:lnTo>
                  <a:pt x="2147747" y="39032"/>
                </a:lnTo>
                <a:lnTo>
                  <a:pt x="2118068" y="10715"/>
                </a:lnTo>
                <a:lnTo>
                  <a:pt x="2077148" y="0"/>
                </a:lnTo>
                <a:close/>
              </a:path>
            </a:pathLst>
          </a:custGeom>
          <a:solidFill>
            <a:srgbClr val="FF8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909763" y="2652776"/>
            <a:ext cx="2160905" cy="500380"/>
          </a:xfrm>
          <a:custGeom>
            <a:avLst/>
            <a:gdLst/>
            <a:ahLst/>
            <a:cxnLst/>
            <a:rect l="l" t="t" r="r" b="b"/>
            <a:pathLst>
              <a:path w="2160905" h="500380">
                <a:moveTo>
                  <a:pt x="0" y="83312"/>
                </a:moveTo>
                <a:lnTo>
                  <a:pt x="10733" y="42343"/>
                </a:lnTo>
                <a:lnTo>
                  <a:pt x="39071" y="12692"/>
                </a:lnTo>
                <a:lnTo>
                  <a:pt x="79216" y="100"/>
                </a:lnTo>
                <a:lnTo>
                  <a:pt x="2077148" y="0"/>
                </a:lnTo>
                <a:lnTo>
                  <a:pt x="2091678" y="1261"/>
                </a:lnTo>
                <a:lnTo>
                  <a:pt x="2129498" y="18482"/>
                </a:lnTo>
                <a:lnTo>
                  <a:pt x="2154135" y="51389"/>
                </a:lnTo>
                <a:lnTo>
                  <a:pt x="2160460" y="416687"/>
                </a:lnTo>
                <a:lnTo>
                  <a:pt x="2159194" y="431216"/>
                </a:lnTo>
                <a:lnTo>
                  <a:pt x="2141937" y="469036"/>
                </a:lnTo>
                <a:lnTo>
                  <a:pt x="2109018" y="493674"/>
                </a:lnTo>
                <a:lnTo>
                  <a:pt x="83350" y="499999"/>
                </a:lnTo>
                <a:lnTo>
                  <a:pt x="68806" y="498734"/>
                </a:lnTo>
                <a:lnTo>
                  <a:pt x="30968" y="481483"/>
                </a:lnTo>
                <a:lnTo>
                  <a:pt x="6330" y="448577"/>
                </a:lnTo>
                <a:lnTo>
                  <a:pt x="0" y="83312"/>
                </a:lnTo>
                <a:close/>
              </a:path>
            </a:pathLst>
          </a:custGeom>
          <a:ln w="6350">
            <a:solidFill>
              <a:srgbClr val="E100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909763" y="3160776"/>
            <a:ext cx="2160905" cy="500380"/>
          </a:xfrm>
          <a:custGeom>
            <a:avLst/>
            <a:gdLst/>
            <a:ahLst/>
            <a:cxnLst/>
            <a:rect l="l" t="t" r="r" b="b"/>
            <a:pathLst>
              <a:path w="2160905" h="500379">
                <a:moveTo>
                  <a:pt x="2077148" y="0"/>
                </a:moveTo>
                <a:lnTo>
                  <a:pt x="79216" y="100"/>
                </a:lnTo>
                <a:lnTo>
                  <a:pt x="39071" y="12723"/>
                </a:lnTo>
                <a:lnTo>
                  <a:pt x="10733" y="42399"/>
                </a:lnTo>
                <a:lnTo>
                  <a:pt x="0" y="83312"/>
                </a:lnTo>
                <a:lnTo>
                  <a:pt x="100" y="420825"/>
                </a:lnTo>
                <a:lnTo>
                  <a:pt x="12718" y="460982"/>
                </a:lnTo>
                <a:lnTo>
                  <a:pt x="42400" y="489287"/>
                </a:lnTo>
                <a:lnTo>
                  <a:pt x="83350" y="499999"/>
                </a:lnTo>
                <a:lnTo>
                  <a:pt x="2081246" y="499900"/>
                </a:lnTo>
                <a:lnTo>
                  <a:pt x="2121371" y="487316"/>
                </a:lnTo>
                <a:lnTo>
                  <a:pt x="2149717" y="457663"/>
                </a:lnTo>
                <a:lnTo>
                  <a:pt x="2160460" y="416687"/>
                </a:lnTo>
                <a:lnTo>
                  <a:pt x="2160361" y="79214"/>
                </a:lnTo>
                <a:lnTo>
                  <a:pt x="2147747" y="39088"/>
                </a:lnTo>
                <a:lnTo>
                  <a:pt x="2118068" y="10742"/>
                </a:lnTo>
                <a:lnTo>
                  <a:pt x="2077148" y="0"/>
                </a:lnTo>
                <a:close/>
              </a:path>
            </a:pathLst>
          </a:custGeom>
          <a:solidFill>
            <a:srgbClr val="FF8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1909763" y="3160776"/>
            <a:ext cx="2160905" cy="500380"/>
          </a:xfrm>
          <a:custGeom>
            <a:avLst/>
            <a:gdLst/>
            <a:ahLst/>
            <a:cxnLst/>
            <a:rect l="l" t="t" r="r" b="b"/>
            <a:pathLst>
              <a:path w="2160905" h="500379">
                <a:moveTo>
                  <a:pt x="0" y="83312"/>
                </a:moveTo>
                <a:lnTo>
                  <a:pt x="10733" y="42399"/>
                </a:lnTo>
                <a:lnTo>
                  <a:pt x="39071" y="12723"/>
                </a:lnTo>
                <a:lnTo>
                  <a:pt x="79216" y="100"/>
                </a:lnTo>
                <a:lnTo>
                  <a:pt x="2077148" y="0"/>
                </a:lnTo>
                <a:lnTo>
                  <a:pt x="2091678" y="1265"/>
                </a:lnTo>
                <a:lnTo>
                  <a:pt x="2129498" y="18522"/>
                </a:lnTo>
                <a:lnTo>
                  <a:pt x="2154135" y="51442"/>
                </a:lnTo>
                <a:lnTo>
                  <a:pt x="2160460" y="416687"/>
                </a:lnTo>
                <a:lnTo>
                  <a:pt x="2159194" y="431249"/>
                </a:lnTo>
                <a:lnTo>
                  <a:pt x="2141937" y="469090"/>
                </a:lnTo>
                <a:lnTo>
                  <a:pt x="2109018" y="493691"/>
                </a:lnTo>
                <a:lnTo>
                  <a:pt x="83350" y="499999"/>
                </a:lnTo>
                <a:lnTo>
                  <a:pt x="68806" y="498737"/>
                </a:lnTo>
                <a:lnTo>
                  <a:pt x="30968" y="481524"/>
                </a:lnTo>
                <a:lnTo>
                  <a:pt x="6330" y="448630"/>
                </a:lnTo>
                <a:lnTo>
                  <a:pt x="0" y="83312"/>
                </a:lnTo>
                <a:close/>
              </a:path>
            </a:pathLst>
          </a:custGeom>
          <a:ln w="6350">
            <a:solidFill>
              <a:srgbClr val="E100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909763" y="3652773"/>
            <a:ext cx="2160905" cy="500380"/>
          </a:xfrm>
          <a:custGeom>
            <a:avLst/>
            <a:gdLst/>
            <a:ahLst/>
            <a:cxnLst/>
            <a:rect l="l" t="t" r="r" b="b"/>
            <a:pathLst>
              <a:path w="2160905" h="500379">
                <a:moveTo>
                  <a:pt x="2077148" y="0"/>
                </a:moveTo>
                <a:lnTo>
                  <a:pt x="79115" y="105"/>
                </a:lnTo>
                <a:lnTo>
                  <a:pt x="39017" y="12762"/>
                </a:lnTo>
                <a:lnTo>
                  <a:pt x="10718" y="42466"/>
                </a:lnTo>
                <a:lnTo>
                  <a:pt x="0" y="83438"/>
                </a:lnTo>
                <a:lnTo>
                  <a:pt x="100" y="420941"/>
                </a:lnTo>
                <a:lnTo>
                  <a:pt x="12718" y="461053"/>
                </a:lnTo>
                <a:lnTo>
                  <a:pt x="42400" y="489388"/>
                </a:lnTo>
                <a:lnTo>
                  <a:pt x="83350" y="500125"/>
                </a:lnTo>
                <a:lnTo>
                  <a:pt x="2081246" y="500026"/>
                </a:lnTo>
                <a:lnTo>
                  <a:pt x="2121371" y="487413"/>
                </a:lnTo>
                <a:lnTo>
                  <a:pt x="2149717" y="457734"/>
                </a:lnTo>
                <a:lnTo>
                  <a:pt x="2160460" y="416813"/>
                </a:lnTo>
                <a:lnTo>
                  <a:pt x="2160356" y="79229"/>
                </a:lnTo>
                <a:lnTo>
                  <a:pt x="2147713" y="39069"/>
                </a:lnTo>
                <a:lnTo>
                  <a:pt x="2118041" y="10731"/>
                </a:lnTo>
                <a:lnTo>
                  <a:pt x="2077148" y="0"/>
                </a:lnTo>
                <a:close/>
              </a:path>
            </a:pathLst>
          </a:custGeom>
          <a:solidFill>
            <a:srgbClr val="FF8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1909763" y="3652773"/>
            <a:ext cx="2160905" cy="500380"/>
          </a:xfrm>
          <a:custGeom>
            <a:avLst/>
            <a:gdLst/>
            <a:ahLst/>
            <a:cxnLst/>
            <a:rect l="l" t="t" r="r" b="b"/>
            <a:pathLst>
              <a:path w="2160905" h="500379">
                <a:moveTo>
                  <a:pt x="0" y="83438"/>
                </a:moveTo>
                <a:lnTo>
                  <a:pt x="10718" y="42466"/>
                </a:lnTo>
                <a:lnTo>
                  <a:pt x="39017" y="12762"/>
                </a:lnTo>
                <a:lnTo>
                  <a:pt x="79115" y="105"/>
                </a:lnTo>
                <a:lnTo>
                  <a:pt x="2077148" y="0"/>
                </a:lnTo>
                <a:lnTo>
                  <a:pt x="2091667" y="1263"/>
                </a:lnTo>
                <a:lnTo>
                  <a:pt x="2129465" y="18506"/>
                </a:lnTo>
                <a:lnTo>
                  <a:pt x="2154107" y="51427"/>
                </a:lnTo>
                <a:lnTo>
                  <a:pt x="2160460" y="416813"/>
                </a:lnTo>
                <a:lnTo>
                  <a:pt x="2159194" y="431343"/>
                </a:lnTo>
                <a:lnTo>
                  <a:pt x="2141937" y="469163"/>
                </a:lnTo>
                <a:lnTo>
                  <a:pt x="2109018" y="493801"/>
                </a:lnTo>
                <a:lnTo>
                  <a:pt x="83350" y="500125"/>
                </a:lnTo>
                <a:lnTo>
                  <a:pt x="68806" y="498861"/>
                </a:lnTo>
                <a:lnTo>
                  <a:pt x="30968" y="481610"/>
                </a:lnTo>
                <a:lnTo>
                  <a:pt x="6330" y="448704"/>
                </a:lnTo>
                <a:lnTo>
                  <a:pt x="0" y="83438"/>
                </a:lnTo>
                <a:close/>
              </a:path>
            </a:pathLst>
          </a:custGeom>
          <a:ln w="6350">
            <a:solidFill>
              <a:srgbClr val="E100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txBox="1"/>
          <p:nvPr/>
        </p:nvSpPr>
        <p:spPr>
          <a:xfrm>
            <a:off x="1909763" y="3262312"/>
            <a:ext cx="2160905" cy="338554"/>
          </a:xfrm>
          <a:prstGeom prst="rect">
            <a:avLst/>
          </a:prstGeom>
        </p:spPr>
        <p:txBody>
          <a:bodyPr vert="horz" wrap="square" lIns="0" tIns="0" rIns="0" bIns="0" rtlCol="0">
            <a:spAutoFit/>
          </a:bodyPr>
          <a:lstStyle/>
          <a:p>
            <a:pPr marL="15748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20" normalizeH="0" baseline="0" noProof="0" dirty="0">
                <a:ln>
                  <a:noFill/>
                </a:ln>
                <a:solidFill>
                  <a:prstClr val="black"/>
                </a:solidFill>
                <a:effectLst/>
                <a:uLnTx/>
                <a:uFillTx/>
                <a:latin typeface="Arial"/>
                <a:ea typeface="+mn-ea"/>
                <a:cs typeface="Arial"/>
              </a:rPr>
              <a:t>P</a:t>
            </a:r>
            <a:r>
              <a:rPr kumimoji="0" sz="2000" b="1" i="0" u="none" strike="noStrike" kern="1200" cap="none" spc="0" normalizeH="0" baseline="0" noProof="0" dirty="0">
                <a:ln>
                  <a:noFill/>
                </a:ln>
                <a:solidFill>
                  <a:prstClr val="black"/>
                </a:solidFill>
                <a:effectLst/>
                <a:uLnTx/>
                <a:uFillTx/>
                <a:latin typeface="Arial"/>
                <a:ea typeface="+mn-ea"/>
                <a:cs typeface="Arial"/>
              </a:rPr>
              <a:t>h</a:t>
            </a:r>
            <a:r>
              <a:rPr kumimoji="0" sz="2000" b="1" i="0" u="none" strike="noStrike" kern="1200" cap="none" spc="-35" normalizeH="0" baseline="0" noProof="0" dirty="0">
                <a:ln>
                  <a:noFill/>
                </a:ln>
                <a:solidFill>
                  <a:prstClr val="black"/>
                </a:solidFill>
                <a:effectLst/>
                <a:uLnTx/>
                <a:uFillTx/>
                <a:latin typeface="Arial"/>
                <a:ea typeface="+mn-ea"/>
                <a:cs typeface="Arial"/>
              </a:rPr>
              <a:t>y</a:t>
            </a:r>
            <a:r>
              <a:rPr kumimoji="0" sz="2000" b="1" i="0" u="none" strike="noStrike" kern="1200" cap="none" spc="0" normalizeH="0" baseline="0" noProof="0" dirty="0">
                <a:ln>
                  <a:noFill/>
                </a:ln>
                <a:solidFill>
                  <a:prstClr val="black"/>
                </a:solidFill>
                <a:effectLst/>
                <a:uLnTx/>
                <a:uFillTx/>
                <a:latin typeface="Arial"/>
                <a:ea typeface="+mn-ea"/>
                <a:cs typeface="Arial"/>
              </a:rPr>
              <a:t>si</a:t>
            </a:r>
            <a:r>
              <a:rPr kumimoji="0" sz="2000" b="1" i="0" u="none" strike="noStrike" kern="1200" cap="none" spc="-5" normalizeH="0" baseline="0" noProof="0" dirty="0">
                <a:ln>
                  <a:noFill/>
                </a:ln>
                <a:solidFill>
                  <a:prstClr val="black"/>
                </a:solidFill>
                <a:effectLst/>
                <a:uLnTx/>
                <a:uFillTx/>
                <a:latin typeface="Arial"/>
                <a:ea typeface="+mn-ea"/>
                <a:cs typeface="Arial"/>
              </a:rPr>
              <a:t>o</a:t>
            </a:r>
            <a:r>
              <a:rPr kumimoji="0" sz="2200" b="1" i="0" u="none" strike="noStrike" kern="1200" cap="none" spc="-10" normalizeH="0" baseline="0" noProof="0" dirty="0">
                <a:ln>
                  <a:noFill/>
                </a:ln>
                <a:solidFill>
                  <a:prstClr val="black"/>
                </a:solidFill>
                <a:effectLst/>
                <a:uLnTx/>
                <a:uFillTx/>
                <a:latin typeface="Arial"/>
                <a:ea typeface="+mn-ea"/>
                <a:cs typeface="Arial"/>
              </a:rPr>
              <a:t>t</a:t>
            </a:r>
            <a:r>
              <a:rPr kumimoji="0" sz="2000" b="1" i="0" u="none" strike="noStrike" kern="1200" cap="none" spc="0" normalizeH="0" baseline="0" noProof="0" dirty="0">
                <a:ln>
                  <a:noFill/>
                </a:ln>
                <a:solidFill>
                  <a:prstClr val="black"/>
                </a:solidFill>
                <a:effectLst/>
                <a:uLnTx/>
                <a:uFillTx/>
                <a:latin typeface="Arial"/>
                <a:ea typeface="+mn-ea"/>
                <a:cs typeface="Arial"/>
              </a:rPr>
              <a:t>herapie</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p:nvPr/>
        </p:nvSpPr>
        <p:spPr>
          <a:xfrm>
            <a:off x="1919402" y="4358259"/>
            <a:ext cx="2160905" cy="500380"/>
          </a:xfrm>
          <a:custGeom>
            <a:avLst/>
            <a:gdLst/>
            <a:ahLst/>
            <a:cxnLst/>
            <a:rect l="l" t="t" r="r" b="b"/>
            <a:pathLst>
              <a:path w="2160905" h="500379">
                <a:moveTo>
                  <a:pt x="2077161" y="0"/>
                </a:moveTo>
                <a:lnTo>
                  <a:pt x="79215" y="100"/>
                </a:lnTo>
                <a:lnTo>
                  <a:pt x="39073" y="12719"/>
                </a:lnTo>
                <a:lnTo>
                  <a:pt x="10735" y="42397"/>
                </a:lnTo>
                <a:lnTo>
                  <a:pt x="0" y="83312"/>
                </a:lnTo>
                <a:lnTo>
                  <a:pt x="100" y="420815"/>
                </a:lnTo>
                <a:lnTo>
                  <a:pt x="12714" y="460977"/>
                </a:lnTo>
                <a:lnTo>
                  <a:pt x="42393" y="489286"/>
                </a:lnTo>
                <a:lnTo>
                  <a:pt x="83337" y="499999"/>
                </a:lnTo>
                <a:lnTo>
                  <a:pt x="2081258" y="499900"/>
                </a:lnTo>
                <a:lnTo>
                  <a:pt x="2121384" y="487316"/>
                </a:lnTo>
                <a:lnTo>
                  <a:pt x="2149730" y="457663"/>
                </a:lnTo>
                <a:lnTo>
                  <a:pt x="2160473" y="416687"/>
                </a:lnTo>
                <a:lnTo>
                  <a:pt x="2160373" y="79214"/>
                </a:lnTo>
                <a:lnTo>
                  <a:pt x="2147760" y="39088"/>
                </a:lnTo>
                <a:lnTo>
                  <a:pt x="2118081" y="10742"/>
                </a:lnTo>
                <a:lnTo>
                  <a:pt x="2077161" y="0"/>
                </a:lnTo>
                <a:close/>
              </a:path>
            </a:pathLst>
          </a:custGeom>
          <a:solidFill>
            <a:srgbClr val="C0C0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1919402" y="4358259"/>
            <a:ext cx="2160905" cy="500380"/>
          </a:xfrm>
          <a:custGeom>
            <a:avLst/>
            <a:gdLst/>
            <a:ahLst/>
            <a:cxnLst/>
            <a:rect l="l" t="t" r="r" b="b"/>
            <a:pathLst>
              <a:path w="2160905" h="500379">
                <a:moveTo>
                  <a:pt x="0" y="83312"/>
                </a:moveTo>
                <a:lnTo>
                  <a:pt x="10735" y="42397"/>
                </a:lnTo>
                <a:lnTo>
                  <a:pt x="39073" y="12719"/>
                </a:lnTo>
                <a:lnTo>
                  <a:pt x="79215" y="100"/>
                </a:lnTo>
                <a:lnTo>
                  <a:pt x="2077161" y="0"/>
                </a:lnTo>
                <a:lnTo>
                  <a:pt x="2091690" y="1265"/>
                </a:lnTo>
                <a:lnTo>
                  <a:pt x="2129511" y="18522"/>
                </a:lnTo>
                <a:lnTo>
                  <a:pt x="2154148" y="51442"/>
                </a:lnTo>
                <a:lnTo>
                  <a:pt x="2160473" y="416687"/>
                </a:lnTo>
                <a:lnTo>
                  <a:pt x="2159207" y="431249"/>
                </a:lnTo>
                <a:lnTo>
                  <a:pt x="2141950" y="469090"/>
                </a:lnTo>
                <a:lnTo>
                  <a:pt x="2109030" y="493691"/>
                </a:lnTo>
                <a:lnTo>
                  <a:pt x="83337" y="499999"/>
                </a:lnTo>
                <a:lnTo>
                  <a:pt x="68795" y="498737"/>
                </a:lnTo>
                <a:lnTo>
                  <a:pt x="30962" y="481521"/>
                </a:lnTo>
                <a:lnTo>
                  <a:pt x="6327" y="448623"/>
                </a:lnTo>
                <a:lnTo>
                  <a:pt x="0" y="83312"/>
                </a:lnTo>
                <a:close/>
              </a:path>
            </a:pathLst>
          </a:custGeom>
          <a:ln w="6349">
            <a:solidFill>
              <a:srgbClr val="E100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txBox="1"/>
          <p:nvPr/>
        </p:nvSpPr>
        <p:spPr>
          <a:xfrm>
            <a:off x="2366264" y="4444405"/>
            <a:ext cx="1266825"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1" u="none" strike="noStrike" kern="1200" cap="none" spc="-5" normalizeH="0" baseline="0" noProof="0" dirty="0">
                <a:ln>
                  <a:noFill/>
                </a:ln>
                <a:solidFill>
                  <a:prstClr val="black"/>
                </a:solidFill>
                <a:effectLst/>
                <a:uLnTx/>
                <a:uFillTx/>
                <a:latin typeface="Arial"/>
                <a:ea typeface="+mn-ea"/>
                <a:cs typeface="Arial"/>
              </a:rPr>
              <a:t>Koopera</a:t>
            </a:r>
            <a:r>
              <a:rPr kumimoji="0" sz="1400" b="0" i="1" u="none" strike="noStrike" kern="1200" cap="none" spc="0" normalizeH="0" baseline="0" noProof="0" dirty="0">
                <a:ln>
                  <a:noFill/>
                </a:ln>
                <a:solidFill>
                  <a:prstClr val="black"/>
                </a:solidFill>
                <a:effectLst/>
                <a:uLnTx/>
                <a:uFillTx/>
                <a:latin typeface="Arial"/>
                <a:ea typeface="+mn-ea"/>
                <a:cs typeface="Arial"/>
              </a:rPr>
              <a:t>t</a:t>
            </a:r>
            <a:r>
              <a:rPr kumimoji="0" sz="1400" b="0" i="1" u="none" strike="noStrike" kern="1200" cap="none" spc="-5" normalizeH="0" baseline="0" noProof="0" dirty="0">
                <a:ln>
                  <a:noFill/>
                </a:ln>
                <a:solidFill>
                  <a:prstClr val="black"/>
                </a:solidFill>
                <a:effectLst/>
                <a:uLnTx/>
                <a:uFillTx/>
                <a:latin typeface="Arial"/>
                <a:ea typeface="+mn-ea"/>
                <a:cs typeface="Arial"/>
              </a:rPr>
              <a:t>i</a:t>
            </a:r>
            <a:r>
              <a:rPr kumimoji="0" sz="1400" b="0" i="1" u="none" strike="noStrike" kern="1200" cap="none" spc="-15" normalizeH="0" baseline="0" noProof="0" dirty="0">
                <a:ln>
                  <a:noFill/>
                </a:ln>
                <a:solidFill>
                  <a:prstClr val="black"/>
                </a:solidFill>
                <a:effectLst/>
                <a:uLnTx/>
                <a:uFillTx/>
                <a:latin typeface="Arial"/>
                <a:ea typeface="+mn-ea"/>
                <a:cs typeface="Arial"/>
              </a:rPr>
              <a:t>o</a:t>
            </a:r>
            <a:r>
              <a:rPr kumimoji="0" sz="1400" b="0" i="1" u="none" strike="noStrike" kern="1200" cap="none" spc="0" normalizeH="0" baseline="0" noProof="0" dirty="0">
                <a:ln>
                  <a:noFill/>
                </a:ln>
                <a:solidFill>
                  <a:prstClr val="black"/>
                </a:solidFill>
                <a:effectLst/>
                <a:uLnTx/>
                <a:uFillTx/>
                <a:latin typeface="Arial"/>
                <a:ea typeface="+mn-ea"/>
                <a:cs typeface="Arial"/>
              </a:rPr>
              <a:t>n</a:t>
            </a:r>
            <a:r>
              <a:rPr kumimoji="0" sz="1400" b="0" i="1" u="none" strike="noStrike" kern="1200" cap="none" spc="-45" normalizeH="0" baseline="0" noProof="0" dirty="0">
                <a:ln>
                  <a:noFill/>
                </a:ln>
                <a:solidFill>
                  <a:prstClr val="black"/>
                </a:solidFill>
                <a:effectLst/>
                <a:uLnTx/>
                <a:uFillTx/>
                <a:latin typeface="Arial"/>
                <a:ea typeface="+mn-ea"/>
                <a:cs typeface="Arial"/>
              </a:rPr>
              <a:t> </a:t>
            </a:r>
            <a:r>
              <a:rPr kumimoji="0" sz="1400" b="0" i="1" u="none" strike="noStrike" kern="1200" cap="none" spc="-10" normalizeH="0" baseline="0" noProof="0" dirty="0">
                <a:ln>
                  <a:noFill/>
                </a:ln>
                <a:solidFill>
                  <a:prstClr val="black"/>
                </a:solidFill>
                <a:effectLst/>
                <a:uLnTx/>
                <a:uFillTx/>
                <a:latin typeface="Arial"/>
                <a:ea typeface="+mn-ea"/>
                <a:cs typeface="Arial"/>
              </a:rPr>
              <a:t>m</a:t>
            </a:r>
            <a:r>
              <a:rPr kumimoji="0" sz="1400" b="0" i="1" u="none" strike="noStrike" kern="1200" cap="none" spc="-5" normalizeH="0" baseline="0" noProof="0" dirty="0">
                <a:ln>
                  <a:noFill/>
                </a:ln>
                <a:solidFill>
                  <a:prstClr val="black"/>
                </a:solidFill>
                <a:effectLst/>
                <a:uLnTx/>
                <a:uFillTx/>
                <a:latin typeface="Arial"/>
                <a:ea typeface="+mn-ea"/>
                <a:cs typeface="Arial"/>
              </a:rPr>
              <a:t>it</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p:nvPr/>
        </p:nvSpPr>
        <p:spPr>
          <a:xfrm>
            <a:off x="1909763" y="4652898"/>
            <a:ext cx="2160905" cy="500380"/>
          </a:xfrm>
          <a:custGeom>
            <a:avLst/>
            <a:gdLst/>
            <a:ahLst/>
            <a:cxnLst/>
            <a:rect l="l" t="t" r="r" b="b"/>
            <a:pathLst>
              <a:path w="2160905" h="500379">
                <a:moveTo>
                  <a:pt x="2077148" y="0"/>
                </a:moveTo>
                <a:lnTo>
                  <a:pt x="79115" y="105"/>
                </a:lnTo>
                <a:lnTo>
                  <a:pt x="39017" y="12762"/>
                </a:lnTo>
                <a:lnTo>
                  <a:pt x="10718" y="42466"/>
                </a:lnTo>
                <a:lnTo>
                  <a:pt x="0" y="83438"/>
                </a:lnTo>
                <a:lnTo>
                  <a:pt x="100" y="420941"/>
                </a:lnTo>
                <a:lnTo>
                  <a:pt x="12718" y="461053"/>
                </a:lnTo>
                <a:lnTo>
                  <a:pt x="42400" y="489388"/>
                </a:lnTo>
                <a:lnTo>
                  <a:pt x="83350" y="500125"/>
                </a:lnTo>
                <a:lnTo>
                  <a:pt x="2081246" y="500026"/>
                </a:lnTo>
                <a:lnTo>
                  <a:pt x="2121371" y="487413"/>
                </a:lnTo>
                <a:lnTo>
                  <a:pt x="2149717" y="457734"/>
                </a:lnTo>
                <a:lnTo>
                  <a:pt x="2160460" y="416813"/>
                </a:lnTo>
                <a:lnTo>
                  <a:pt x="2160356" y="79229"/>
                </a:lnTo>
                <a:lnTo>
                  <a:pt x="2147713" y="39069"/>
                </a:lnTo>
                <a:lnTo>
                  <a:pt x="2118041" y="10731"/>
                </a:lnTo>
                <a:lnTo>
                  <a:pt x="2077148" y="0"/>
                </a:lnTo>
                <a:close/>
              </a:path>
            </a:pathLst>
          </a:custGeom>
          <a:solidFill>
            <a:srgbClr val="C0C0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1909763" y="4652898"/>
            <a:ext cx="2160905" cy="500380"/>
          </a:xfrm>
          <a:custGeom>
            <a:avLst/>
            <a:gdLst/>
            <a:ahLst/>
            <a:cxnLst/>
            <a:rect l="l" t="t" r="r" b="b"/>
            <a:pathLst>
              <a:path w="2160905" h="500379">
                <a:moveTo>
                  <a:pt x="0" y="83438"/>
                </a:moveTo>
                <a:lnTo>
                  <a:pt x="10718" y="42466"/>
                </a:lnTo>
                <a:lnTo>
                  <a:pt x="39017" y="12762"/>
                </a:lnTo>
                <a:lnTo>
                  <a:pt x="79115" y="105"/>
                </a:lnTo>
                <a:lnTo>
                  <a:pt x="2077148" y="0"/>
                </a:lnTo>
                <a:lnTo>
                  <a:pt x="2091667" y="1263"/>
                </a:lnTo>
                <a:lnTo>
                  <a:pt x="2129465" y="18506"/>
                </a:lnTo>
                <a:lnTo>
                  <a:pt x="2154107" y="51427"/>
                </a:lnTo>
                <a:lnTo>
                  <a:pt x="2160460" y="416813"/>
                </a:lnTo>
                <a:lnTo>
                  <a:pt x="2159194" y="431343"/>
                </a:lnTo>
                <a:lnTo>
                  <a:pt x="2141937" y="469163"/>
                </a:lnTo>
                <a:lnTo>
                  <a:pt x="2109018" y="493801"/>
                </a:lnTo>
                <a:lnTo>
                  <a:pt x="83350" y="500125"/>
                </a:lnTo>
                <a:lnTo>
                  <a:pt x="68806" y="498861"/>
                </a:lnTo>
                <a:lnTo>
                  <a:pt x="30968" y="481610"/>
                </a:lnTo>
                <a:lnTo>
                  <a:pt x="6330" y="448704"/>
                </a:lnTo>
                <a:lnTo>
                  <a:pt x="0" y="83438"/>
                </a:lnTo>
                <a:close/>
              </a:path>
            </a:pathLst>
          </a:custGeom>
          <a:ln w="6350">
            <a:solidFill>
              <a:srgbClr val="E100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txBox="1"/>
          <p:nvPr/>
        </p:nvSpPr>
        <p:spPr>
          <a:xfrm>
            <a:off x="2472640" y="4739172"/>
            <a:ext cx="1035685"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1" u="none" strike="noStrike" kern="1200" cap="none" spc="-10" normalizeH="0" baseline="0" noProof="0" dirty="0">
                <a:ln>
                  <a:noFill/>
                </a:ln>
                <a:solidFill>
                  <a:prstClr val="black"/>
                </a:solidFill>
                <a:effectLst/>
                <a:uLnTx/>
                <a:uFillTx/>
                <a:latin typeface="Arial"/>
                <a:ea typeface="+mn-ea"/>
                <a:cs typeface="Arial"/>
              </a:rPr>
              <a:t>F</a:t>
            </a:r>
            <a:r>
              <a:rPr kumimoji="0" sz="1400" b="0" i="1" u="none" strike="noStrike" kern="1200" cap="none" spc="0" normalizeH="0" baseline="0" noProof="0" dirty="0">
                <a:ln>
                  <a:noFill/>
                </a:ln>
                <a:solidFill>
                  <a:prstClr val="black"/>
                </a:solidFill>
                <a:effectLst/>
                <a:uLnTx/>
                <a:uFillTx/>
                <a:latin typeface="Arial"/>
                <a:ea typeface="+mn-ea"/>
                <a:cs typeface="Arial"/>
              </a:rPr>
              <a:t>achsch</a:t>
            </a:r>
            <a:r>
              <a:rPr kumimoji="0" sz="1400" b="0" i="1" u="none" strike="noStrike" kern="1200" cap="none" spc="-15" normalizeH="0" baseline="0" noProof="0" dirty="0">
                <a:ln>
                  <a:noFill/>
                </a:ln>
                <a:solidFill>
                  <a:prstClr val="black"/>
                </a:solidFill>
                <a:effectLst/>
                <a:uLnTx/>
                <a:uFillTx/>
                <a:latin typeface="Arial"/>
                <a:ea typeface="+mn-ea"/>
                <a:cs typeface="Arial"/>
              </a:rPr>
              <a:t>u</a:t>
            </a:r>
            <a:r>
              <a:rPr kumimoji="0" sz="1400" b="0" i="1" u="none" strike="noStrike" kern="1200" cap="none" spc="0" normalizeH="0" baseline="0" noProof="0" dirty="0">
                <a:ln>
                  <a:noFill/>
                </a:ln>
                <a:solidFill>
                  <a:prstClr val="black"/>
                </a:solidFill>
                <a:effectLst/>
                <a:uLnTx/>
                <a:uFillTx/>
                <a:latin typeface="Arial"/>
                <a:ea typeface="+mn-ea"/>
                <a:cs typeface="Arial"/>
              </a:rPr>
              <a:t>len</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30" name="object 30"/>
          <p:cNvSpPr/>
          <p:nvPr/>
        </p:nvSpPr>
        <p:spPr>
          <a:xfrm>
            <a:off x="1909763" y="5153025"/>
            <a:ext cx="2160905" cy="500380"/>
          </a:xfrm>
          <a:custGeom>
            <a:avLst/>
            <a:gdLst/>
            <a:ahLst/>
            <a:cxnLst/>
            <a:rect l="l" t="t" r="r" b="b"/>
            <a:pathLst>
              <a:path w="2160905" h="500379">
                <a:moveTo>
                  <a:pt x="2077148" y="0"/>
                </a:moveTo>
                <a:lnTo>
                  <a:pt x="79216" y="100"/>
                </a:lnTo>
                <a:lnTo>
                  <a:pt x="39071" y="12723"/>
                </a:lnTo>
                <a:lnTo>
                  <a:pt x="10733" y="42399"/>
                </a:lnTo>
                <a:lnTo>
                  <a:pt x="0" y="83312"/>
                </a:lnTo>
                <a:lnTo>
                  <a:pt x="103" y="420873"/>
                </a:lnTo>
                <a:lnTo>
                  <a:pt x="12735" y="461010"/>
                </a:lnTo>
                <a:lnTo>
                  <a:pt x="42414" y="489335"/>
                </a:lnTo>
                <a:lnTo>
                  <a:pt x="83350" y="500062"/>
                </a:lnTo>
                <a:lnTo>
                  <a:pt x="2081296" y="499960"/>
                </a:lnTo>
                <a:lnTo>
                  <a:pt x="2121398" y="487336"/>
                </a:lnTo>
                <a:lnTo>
                  <a:pt x="2149725" y="457648"/>
                </a:lnTo>
                <a:lnTo>
                  <a:pt x="2160460" y="416687"/>
                </a:lnTo>
                <a:lnTo>
                  <a:pt x="2160361" y="79214"/>
                </a:lnTo>
                <a:lnTo>
                  <a:pt x="2147747" y="39088"/>
                </a:lnTo>
                <a:lnTo>
                  <a:pt x="2118068" y="10742"/>
                </a:lnTo>
                <a:lnTo>
                  <a:pt x="2077148" y="0"/>
                </a:lnTo>
                <a:close/>
              </a:path>
            </a:pathLst>
          </a:custGeom>
          <a:solidFill>
            <a:srgbClr val="C0C0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1909763" y="5153025"/>
            <a:ext cx="2160905" cy="500380"/>
          </a:xfrm>
          <a:custGeom>
            <a:avLst/>
            <a:gdLst/>
            <a:ahLst/>
            <a:cxnLst/>
            <a:rect l="l" t="t" r="r" b="b"/>
            <a:pathLst>
              <a:path w="2160905" h="500379">
                <a:moveTo>
                  <a:pt x="0" y="83312"/>
                </a:moveTo>
                <a:lnTo>
                  <a:pt x="10733" y="42399"/>
                </a:lnTo>
                <a:lnTo>
                  <a:pt x="39071" y="12723"/>
                </a:lnTo>
                <a:lnTo>
                  <a:pt x="79216" y="100"/>
                </a:lnTo>
                <a:lnTo>
                  <a:pt x="2077148" y="0"/>
                </a:lnTo>
                <a:lnTo>
                  <a:pt x="2091678" y="1265"/>
                </a:lnTo>
                <a:lnTo>
                  <a:pt x="2129498" y="18522"/>
                </a:lnTo>
                <a:lnTo>
                  <a:pt x="2154135" y="51442"/>
                </a:lnTo>
                <a:lnTo>
                  <a:pt x="2160460" y="416687"/>
                </a:lnTo>
                <a:lnTo>
                  <a:pt x="2159195" y="431236"/>
                </a:lnTo>
                <a:lnTo>
                  <a:pt x="2141950" y="469082"/>
                </a:lnTo>
                <a:lnTo>
                  <a:pt x="2109052" y="493726"/>
                </a:lnTo>
                <a:lnTo>
                  <a:pt x="83350" y="500062"/>
                </a:lnTo>
                <a:lnTo>
                  <a:pt x="68811" y="498799"/>
                </a:lnTo>
                <a:lnTo>
                  <a:pt x="30984" y="481563"/>
                </a:lnTo>
                <a:lnTo>
                  <a:pt x="6344" y="448658"/>
                </a:lnTo>
                <a:lnTo>
                  <a:pt x="0" y="83312"/>
                </a:lnTo>
                <a:close/>
              </a:path>
            </a:pathLst>
          </a:custGeom>
          <a:ln w="6350">
            <a:solidFill>
              <a:srgbClr val="E100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1909763" y="3262312"/>
            <a:ext cx="2160905" cy="1078230"/>
          </a:xfrm>
          <a:custGeom>
            <a:avLst/>
            <a:gdLst/>
            <a:ahLst/>
            <a:cxnLst/>
            <a:rect l="l" t="t" r="r" b="b"/>
            <a:pathLst>
              <a:path w="2160905" h="1078229">
                <a:moveTo>
                  <a:pt x="0" y="1077912"/>
                </a:moveTo>
                <a:lnTo>
                  <a:pt x="2160524" y="1077912"/>
                </a:lnTo>
                <a:lnTo>
                  <a:pt x="2160524" y="0"/>
                </a:lnTo>
                <a:lnTo>
                  <a:pt x="0" y="0"/>
                </a:lnTo>
                <a:lnTo>
                  <a:pt x="0" y="1077912"/>
                </a:lnTo>
                <a:close/>
              </a:path>
            </a:pathLst>
          </a:custGeom>
          <a:solidFill>
            <a:srgbClr val="FF8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txBox="1"/>
          <p:nvPr/>
        </p:nvSpPr>
        <p:spPr>
          <a:xfrm>
            <a:off x="2204111" y="3676720"/>
            <a:ext cx="1591945" cy="646331"/>
          </a:xfrm>
          <a:prstGeom prst="rect">
            <a:avLst/>
          </a:prstGeom>
        </p:spPr>
        <p:txBody>
          <a:bodyPr vert="horz" wrap="square" lIns="0" tIns="0" rIns="0" bIns="0" rtlCol="0">
            <a:spAutoFit/>
          </a:bodyPr>
          <a:lstStyle/>
          <a:p>
            <a:pPr marL="12700" marR="5080" lvl="0" indent="34417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160" normalizeH="0" baseline="0" noProof="0" dirty="0">
                <a:ln>
                  <a:noFill/>
                </a:ln>
                <a:solidFill>
                  <a:prstClr val="black"/>
                </a:solidFill>
                <a:effectLst/>
                <a:uLnTx/>
                <a:uFillTx/>
                <a:latin typeface="Arial"/>
                <a:ea typeface="+mn-ea"/>
                <a:cs typeface="Arial"/>
              </a:rPr>
              <a:t>Sc</a:t>
            </a:r>
            <a:r>
              <a:rPr kumimoji="0" sz="2000" b="1" i="0" u="none" strike="noStrike" kern="1200" cap="none" spc="-165" normalizeH="0" baseline="0" noProof="0" dirty="0">
                <a:ln>
                  <a:noFill/>
                </a:ln>
                <a:solidFill>
                  <a:prstClr val="black"/>
                </a:solidFill>
                <a:effectLst/>
                <a:uLnTx/>
                <a:uFillTx/>
                <a:latin typeface="Arial"/>
                <a:ea typeface="+mn-ea"/>
                <a:cs typeface="Arial"/>
              </a:rPr>
              <a:t>i</a:t>
            </a:r>
            <a:r>
              <a:rPr kumimoji="0" sz="2000" b="1" i="0" u="none" strike="noStrike" kern="1200" cap="none" spc="-155" normalizeH="0" baseline="0" noProof="0" dirty="0">
                <a:ln>
                  <a:noFill/>
                </a:ln>
                <a:solidFill>
                  <a:prstClr val="black"/>
                </a:solidFill>
                <a:effectLst/>
                <a:uLnTx/>
                <a:uFillTx/>
                <a:latin typeface="Arial"/>
                <a:ea typeface="+mn-ea"/>
                <a:cs typeface="Arial"/>
              </a:rPr>
              <a:t>e</a:t>
            </a:r>
            <a:r>
              <a:rPr kumimoji="0" sz="2000" b="1" i="0" u="none" strike="noStrike" kern="1200" cap="none" spc="-160" normalizeH="0" baseline="0" noProof="0" dirty="0">
                <a:ln>
                  <a:noFill/>
                </a:ln>
                <a:solidFill>
                  <a:prstClr val="black"/>
                </a:solidFill>
                <a:effectLst/>
                <a:uLnTx/>
                <a:uFillTx/>
                <a:latin typeface="Arial"/>
                <a:ea typeface="+mn-ea"/>
                <a:cs typeface="Arial"/>
              </a:rPr>
              <a:t>n</a:t>
            </a:r>
            <a:r>
              <a:rPr kumimoji="0" sz="2000" b="1" i="0" u="none" strike="noStrike" kern="1200" cap="none" spc="-155" normalizeH="0" baseline="0" noProof="0" dirty="0">
                <a:ln>
                  <a:noFill/>
                </a:ln>
                <a:solidFill>
                  <a:prstClr val="black"/>
                </a:solidFill>
                <a:effectLst/>
                <a:uLnTx/>
                <a:uFillTx/>
                <a:latin typeface="Arial"/>
                <a:ea typeface="+mn-ea"/>
                <a:cs typeface="Arial"/>
              </a:rPr>
              <a:t>c</a:t>
            </a:r>
            <a:r>
              <a:rPr kumimoji="0" sz="2000" b="1" i="0" u="none" strike="noStrike" kern="1200" cap="none" spc="0" normalizeH="0" baseline="0" noProof="0" dirty="0">
                <a:ln>
                  <a:noFill/>
                </a:ln>
                <a:solidFill>
                  <a:prstClr val="black"/>
                </a:solidFill>
                <a:effectLst/>
                <a:uLnTx/>
                <a:uFillTx/>
                <a:latin typeface="Arial"/>
                <a:ea typeface="+mn-ea"/>
                <a:cs typeface="Arial"/>
              </a:rPr>
              <a:t>e </a:t>
            </a:r>
            <a:r>
              <a:rPr kumimoji="0" sz="2000" b="1" i="0" u="none" strike="noStrike" kern="1200" cap="none" spc="-165" normalizeH="0" baseline="0" noProof="0" dirty="0">
                <a:ln>
                  <a:noFill/>
                </a:ln>
                <a:solidFill>
                  <a:prstClr val="black"/>
                </a:solidFill>
                <a:effectLst/>
                <a:uLnTx/>
                <a:uFillTx/>
                <a:latin typeface="Arial"/>
                <a:ea typeface="+mn-ea"/>
                <a:cs typeface="Arial"/>
              </a:rPr>
              <a:t>P</a:t>
            </a:r>
            <a:r>
              <a:rPr kumimoji="0" sz="2000" b="1" i="0" u="none" strike="noStrike" kern="1200" cap="none" spc="-160" normalizeH="0" baseline="0" noProof="0" dirty="0">
                <a:ln>
                  <a:noFill/>
                </a:ln>
                <a:solidFill>
                  <a:prstClr val="black"/>
                </a:solidFill>
                <a:effectLst/>
                <a:uLnTx/>
                <a:uFillTx/>
                <a:latin typeface="Arial"/>
                <a:ea typeface="+mn-ea"/>
                <a:cs typeface="Arial"/>
              </a:rPr>
              <a:t>h</a:t>
            </a:r>
            <a:r>
              <a:rPr kumimoji="0" sz="2000" b="1" i="0" u="none" strike="noStrike" kern="1200" cap="none" spc="-195" normalizeH="0" baseline="0" noProof="0" dirty="0">
                <a:ln>
                  <a:noFill/>
                </a:ln>
                <a:solidFill>
                  <a:prstClr val="black"/>
                </a:solidFill>
                <a:effectLst/>
                <a:uLnTx/>
                <a:uFillTx/>
                <a:latin typeface="Arial"/>
                <a:ea typeface="+mn-ea"/>
                <a:cs typeface="Arial"/>
              </a:rPr>
              <a:t>y</a:t>
            </a:r>
            <a:r>
              <a:rPr kumimoji="0" sz="2000" b="1" i="0" u="none" strike="noStrike" kern="1200" cap="none" spc="-155" normalizeH="0" baseline="0" noProof="0" dirty="0">
                <a:ln>
                  <a:noFill/>
                </a:ln>
                <a:solidFill>
                  <a:prstClr val="black"/>
                </a:solidFill>
                <a:effectLst/>
                <a:uLnTx/>
                <a:uFillTx/>
                <a:latin typeface="Arial"/>
                <a:ea typeface="+mn-ea"/>
                <a:cs typeface="Arial"/>
              </a:rPr>
              <a:t>s</a:t>
            </a:r>
            <a:r>
              <a:rPr kumimoji="0" sz="2000" b="1" i="0" u="none" strike="noStrike" kern="1200" cap="none" spc="-150" normalizeH="0" baseline="0" noProof="0" dirty="0">
                <a:ln>
                  <a:noFill/>
                </a:ln>
                <a:solidFill>
                  <a:prstClr val="black"/>
                </a:solidFill>
                <a:effectLst/>
                <a:uLnTx/>
                <a:uFillTx/>
                <a:latin typeface="Arial"/>
                <a:ea typeface="+mn-ea"/>
                <a:cs typeface="Arial"/>
              </a:rPr>
              <a:t>i</a:t>
            </a:r>
            <a:r>
              <a:rPr kumimoji="0" sz="2000" b="1" i="0" u="none" strike="noStrike" kern="1200" cap="none" spc="-160" normalizeH="0" baseline="0" noProof="0" dirty="0">
                <a:ln>
                  <a:noFill/>
                </a:ln>
                <a:solidFill>
                  <a:prstClr val="black"/>
                </a:solidFill>
                <a:effectLst/>
                <a:uLnTx/>
                <a:uFillTx/>
                <a:latin typeface="Arial"/>
                <a:ea typeface="+mn-ea"/>
                <a:cs typeface="Arial"/>
              </a:rPr>
              <a:t>o</a:t>
            </a:r>
            <a:r>
              <a:rPr kumimoji="0" sz="2000" b="1" i="0" u="none" strike="noStrike" kern="1200" cap="none" spc="-155" normalizeH="0" baseline="0" noProof="0" dirty="0">
                <a:ln>
                  <a:noFill/>
                </a:ln>
                <a:solidFill>
                  <a:prstClr val="black"/>
                </a:solidFill>
                <a:effectLst/>
                <a:uLnTx/>
                <a:uFillTx/>
                <a:latin typeface="Arial"/>
                <a:ea typeface="+mn-ea"/>
                <a:cs typeface="Arial"/>
              </a:rPr>
              <a:t>t</a:t>
            </a:r>
            <a:r>
              <a:rPr kumimoji="0" sz="2000" b="1" i="0" u="none" strike="noStrike" kern="1200" cap="none" spc="-160" normalizeH="0" baseline="0" noProof="0" dirty="0">
                <a:ln>
                  <a:noFill/>
                </a:ln>
                <a:solidFill>
                  <a:prstClr val="black"/>
                </a:solidFill>
                <a:effectLst/>
                <a:uLnTx/>
                <a:uFillTx/>
                <a:latin typeface="Arial"/>
                <a:ea typeface="+mn-ea"/>
                <a:cs typeface="Arial"/>
              </a:rPr>
              <a:t>h</a:t>
            </a:r>
            <a:r>
              <a:rPr kumimoji="0" sz="2000" b="1" i="0" u="none" strike="noStrike" kern="1200" cap="none" spc="-155" normalizeH="0" baseline="0" noProof="0" dirty="0">
                <a:ln>
                  <a:noFill/>
                </a:ln>
                <a:solidFill>
                  <a:prstClr val="black"/>
                </a:solidFill>
                <a:effectLst/>
                <a:uLnTx/>
                <a:uFillTx/>
                <a:latin typeface="Arial"/>
                <a:ea typeface="+mn-ea"/>
                <a:cs typeface="Arial"/>
              </a:rPr>
              <a:t>e</a:t>
            </a:r>
            <a:r>
              <a:rPr kumimoji="0" sz="2000" b="1" i="0" u="none" strike="noStrike" kern="1200" cap="none" spc="-145" normalizeH="0" baseline="0" noProof="0" dirty="0">
                <a:ln>
                  <a:noFill/>
                </a:ln>
                <a:solidFill>
                  <a:prstClr val="black"/>
                </a:solidFill>
                <a:effectLst/>
                <a:uLnTx/>
                <a:uFillTx/>
                <a:latin typeface="Arial"/>
                <a:ea typeface="+mn-ea"/>
                <a:cs typeface="Arial"/>
              </a:rPr>
              <a:t>r</a:t>
            </a:r>
            <a:r>
              <a:rPr kumimoji="0" sz="2000" b="1" i="0" u="none" strike="noStrike" kern="1200" cap="none" spc="-155" normalizeH="0" baseline="0" noProof="0" dirty="0">
                <a:ln>
                  <a:noFill/>
                </a:ln>
                <a:solidFill>
                  <a:prstClr val="black"/>
                </a:solidFill>
                <a:effectLst/>
                <a:uLnTx/>
                <a:uFillTx/>
                <a:latin typeface="Arial"/>
                <a:ea typeface="+mn-ea"/>
                <a:cs typeface="Arial"/>
              </a:rPr>
              <a:t>a</a:t>
            </a:r>
            <a:r>
              <a:rPr kumimoji="0" sz="2000" b="1" i="0" u="none" strike="noStrike" kern="1200" cap="none" spc="-145" normalizeH="0" baseline="0" noProof="0" dirty="0">
                <a:ln>
                  <a:noFill/>
                </a:ln>
                <a:solidFill>
                  <a:prstClr val="black"/>
                </a:solidFill>
                <a:effectLst/>
                <a:uLnTx/>
                <a:uFillTx/>
                <a:latin typeface="Arial"/>
                <a:ea typeface="+mn-ea"/>
                <a:cs typeface="Arial"/>
              </a:rPr>
              <a:t>p</a:t>
            </a:r>
            <a:r>
              <a:rPr kumimoji="0" sz="2000" b="1" i="0" u="none" strike="noStrike" kern="1200" cap="none" spc="-165" normalizeH="0" baseline="0" noProof="0" dirty="0">
                <a:ln>
                  <a:noFill/>
                </a:ln>
                <a:solidFill>
                  <a:prstClr val="black"/>
                </a:solidFill>
                <a:effectLst/>
                <a:uLnTx/>
                <a:uFillTx/>
                <a:latin typeface="Arial"/>
                <a:ea typeface="+mn-ea"/>
                <a:cs typeface="Arial"/>
              </a:rPr>
              <a:t>i</a:t>
            </a:r>
            <a:r>
              <a:rPr kumimoji="0" sz="2000" b="1" i="0" u="none" strike="noStrike" kern="1200" cap="none" spc="0" normalizeH="0" baseline="0" noProof="0" dirty="0">
                <a:ln>
                  <a:noFill/>
                </a:ln>
                <a:solidFill>
                  <a:prstClr val="black"/>
                </a:solidFill>
                <a:effectLst/>
                <a:uLnTx/>
                <a:uFillTx/>
                <a:latin typeface="Arial"/>
                <a:ea typeface="+mn-ea"/>
                <a:cs typeface="Arial"/>
              </a:rPr>
              <a:t>e</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34" name="object 34"/>
          <p:cNvSpPr/>
          <p:nvPr/>
        </p:nvSpPr>
        <p:spPr>
          <a:xfrm>
            <a:off x="8036306" y="5161026"/>
            <a:ext cx="2148840" cy="500380"/>
          </a:xfrm>
          <a:custGeom>
            <a:avLst/>
            <a:gdLst/>
            <a:ahLst/>
            <a:cxnLst/>
            <a:rect l="l" t="t" r="r" b="b"/>
            <a:pathLst>
              <a:path w="2148840" h="500379">
                <a:moveTo>
                  <a:pt x="2065401" y="0"/>
                </a:moveTo>
                <a:lnTo>
                  <a:pt x="79214" y="98"/>
                </a:lnTo>
                <a:lnTo>
                  <a:pt x="39088" y="12682"/>
                </a:lnTo>
                <a:lnTo>
                  <a:pt x="10742" y="42335"/>
                </a:lnTo>
                <a:lnTo>
                  <a:pt x="0" y="83312"/>
                </a:lnTo>
                <a:lnTo>
                  <a:pt x="99" y="420786"/>
                </a:lnTo>
                <a:lnTo>
                  <a:pt x="12712" y="460921"/>
                </a:lnTo>
                <a:lnTo>
                  <a:pt x="42391" y="489261"/>
                </a:lnTo>
                <a:lnTo>
                  <a:pt x="83312" y="499999"/>
                </a:lnTo>
                <a:lnTo>
                  <a:pt x="2069498" y="499899"/>
                </a:lnTo>
                <a:lnTo>
                  <a:pt x="2109624" y="487292"/>
                </a:lnTo>
                <a:lnTo>
                  <a:pt x="2137970" y="457618"/>
                </a:lnTo>
                <a:lnTo>
                  <a:pt x="2148713" y="416687"/>
                </a:lnTo>
                <a:lnTo>
                  <a:pt x="2148613" y="79203"/>
                </a:lnTo>
                <a:lnTo>
                  <a:pt x="2136000" y="39032"/>
                </a:lnTo>
                <a:lnTo>
                  <a:pt x="2106321" y="10715"/>
                </a:lnTo>
                <a:lnTo>
                  <a:pt x="2065401" y="0"/>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8036306" y="5161026"/>
            <a:ext cx="2148840" cy="500380"/>
          </a:xfrm>
          <a:custGeom>
            <a:avLst/>
            <a:gdLst/>
            <a:ahLst/>
            <a:cxnLst/>
            <a:rect l="l" t="t" r="r" b="b"/>
            <a:pathLst>
              <a:path w="2148840" h="500379">
                <a:moveTo>
                  <a:pt x="0" y="83312"/>
                </a:moveTo>
                <a:lnTo>
                  <a:pt x="10742" y="42335"/>
                </a:lnTo>
                <a:lnTo>
                  <a:pt x="39088" y="12682"/>
                </a:lnTo>
                <a:lnTo>
                  <a:pt x="79214" y="98"/>
                </a:lnTo>
                <a:lnTo>
                  <a:pt x="2065401" y="0"/>
                </a:lnTo>
                <a:lnTo>
                  <a:pt x="2079930" y="1261"/>
                </a:lnTo>
                <a:lnTo>
                  <a:pt x="2117750" y="18482"/>
                </a:lnTo>
                <a:lnTo>
                  <a:pt x="2142388" y="51389"/>
                </a:lnTo>
                <a:lnTo>
                  <a:pt x="2148713" y="416687"/>
                </a:lnTo>
                <a:lnTo>
                  <a:pt x="2147447" y="431223"/>
                </a:lnTo>
                <a:lnTo>
                  <a:pt x="2130190" y="469047"/>
                </a:lnTo>
                <a:lnTo>
                  <a:pt x="2097270" y="493677"/>
                </a:lnTo>
                <a:lnTo>
                  <a:pt x="83312" y="499999"/>
                </a:lnTo>
                <a:lnTo>
                  <a:pt x="68782" y="498734"/>
                </a:lnTo>
                <a:lnTo>
                  <a:pt x="30962" y="481484"/>
                </a:lnTo>
                <a:lnTo>
                  <a:pt x="6324" y="448567"/>
                </a:lnTo>
                <a:lnTo>
                  <a:pt x="0" y="83312"/>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8036306" y="4160901"/>
            <a:ext cx="2148840" cy="500380"/>
          </a:xfrm>
          <a:custGeom>
            <a:avLst/>
            <a:gdLst/>
            <a:ahLst/>
            <a:cxnLst/>
            <a:rect l="l" t="t" r="r" b="b"/>
            <a:pathLst>
              <a:path w="2148840" h="500379">
                <a:moveTo>
                  <a:pt x="2065401" y="0"/>
                </a:moveTo>
                <a:lnTo>
                  <a:pt x="79214" y="98"/>
                </a:lnTo>
                <a:lnTo>
                  <a:pt x="39088" y="12682"/>
                </a:lnTo>
                <a:lnTo>
                  <a:pt x="10742" y="42335"/>
                </a:lnTo>
                <a:lnTo>
                  <a:pt x="0" y="83312"/>
                </a:lnTo>
                <a:lnTo>
                  <a:pt x="99" y="420784"/>
                </a:lnTo>
                <a:lnTo>
                  <a:pt x="12712" y="460910"/>
                </a:lnTo>
                <a:lnTo>
                  <a:pt x="42391" y="489256"/>
                </a:lnTo>
                <a:lnTo>
                  <a:pt x="83312" y="499999"/>
                </a:lnTo>
                <a:lnTo>
                  <a:pt x="2069498" y="499899"/>
                </a:lnTo>
                <a:lnTo>
                  <a:pt x="2109624" y="487286"/>
                </a:lnTo>
                <a:lnTo>
                  <a:pt x="2137970" y="457607"/>
                </a:lnTo>
                <a:lnTo>
                  <a:pt x="2148713" y="416687"/>
                </a:lnTo>
                <a:lnTo>
                  <a:pt x="2148613" y="79203"/>
                </a:lnTo>
                <a:lnTo>
                  <a:pt x="2136000" y="39032"/>
                </a:lnTo>
                <a:lnTo>
                  <a:pt x="2106321" y="10715"/>
                </a:lnTo>
                <a:lnTo>
                  <a:pt x="2065401" y="0"/>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8036306" y="4160901"/>
            <a:ext cx="2148840" cy="500380"/>
          </a:xfrm>
          <a:custGeom>
            <a:avLst/>
            <a:gdLst/>
            <a:ahLst/>
            <a:cxnLst/>
            <a:rect l="l" t="t" r="r" b="b"/>
            <a:pathLst>
              <a:path w="2148840" h="500379">
                <a:moveTo>
                  <a:pt x="0" y="83312"/>
                </a:moveTo>
                <a:lnTo>
                  <a:pt x="10742" y="42335"/>
                </a:lnTo>
                <a:lnTo>
                  <a:pt x="39088" y="12682"/>
                </a:lnTo>
                <a:lnTo>
                  <a:pt x="79214" y="98"/>
                </a:lnTo>
                <a:lnTo>
                  <a:pt x="2065401" y="0"/>
                </a:lnTo>
                <a:lnTo>
                  <a:pt x="2079930" y="1261"/>
                </a:lnTo>
                <a:lnTo>
                  <a:pt x="2117750" y="18482"/>
                </a:lnTo>
                <a:lnTo>
                  <a:pt x="2142388" y="51389"/>
                </a:lnTo>
                <a:lnTo>
                  <a:pt x="2148713" y="416687"/>
                </a:lnTo>
                <a:lnTo>
                  <a:pt x="2147447" y="431216"/>
                </a:lnTo>
                <a:lnTo>
                  <a:pt x="2130190" y="469036"/>
                </a:lnTo>
                <a:lnTo>
                  <a:pt x="2097270" y="493674"/>
                </a:lnTo>
                <a:lnTo>
                  <a:pt x="83312" y="499999"/>
                </a:lnTo>
                <a:lnTo>
                  <a:pt x="68782" y="498733"/>
                </a:lnTo>
                <a:lnTo>
                  <a:pt x="30962" y="481476"/>
                </a:lnTo>
                <a:lnTo>
                  <a:pt x="6324" y="448556"/>
                </a:lnTo>
                <a:lnTo>
                  <a:pt x="0" y="83312"/>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8036306" y="3672713"/>
            <a:ext cx="2148840" cy="500380"/>
          </a:xfrm>
          <a:custGeom>
            <a:avLst/>
            <a:gdLst/>
            <a:ahLst/>
            <a:cxnLst/>
            <a:rect l="l" t="t" r="r" b="b"/>
            <a:pathLst>
              <a:path w="2148840" h="500379">
                <a:moveTo>
                  <a:pt x="2065401" y="0"/>
                </a:moveTo>
                <a:lnTo>
                  <a:pt x="79113" y="104"/>
                </a:lnTo>
                <a:lnTo>
                  <a:pt x="39034" y="12752"/>
                </a:lnTo>
                <a:lnTo>
                  <a:pt x="10727" y="42458"/>
                </a:lnTo>
                <a:lnTo>
                  <a:pt x="0" y="83438"/>
                </a:lnTo>
                <a:lnTo>
                  <a:pt x="99" y="420911"/>
                </a:lnTo>
                <a:lnTo>
                  <a:pt x="12712" y="461037"/>
                </a:lnTo>
                <a:lnTo>
                  <a:pt x="42391" y="489383"/>
                </a:lnTo>
                <a:lnTo>
                  <a:pt x="83312" y="500125"/>
                </a:lnTo>
                <a:lnTo>
                  <a:pt x="2069498" y="500026"/>
                </a:lnTo>
                <a:lnTo>
                  <a:pt x="2109624" y="487413"/>
                </a:lnTo>
                <a:lnTo>
                  <a:pt x="2137970" y="457734"/>
                </a:lnTo>
                <a:lnTo>
                  <a:pt x="2148713" y="416813"/>
                </a:lnTo>
                <a:lnTo>
                  <a:pt x="2148608" y="79229"/>
                </a:lnTo>
                <a:lnTo>
                  <a:pt x="2135966" y="39069"/>
                </a:lnTo>
                <a:lnTo>
                  <a:pt x="2106293" y="10731"/>
                </a:lnTo>
                <a:lnTo>
                  <a:pt x="2065401" y="0"/>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8036306" y="3672713"/>
            <a:ext cx="2148840" cy="500380"/>
          </a:xfrm>
          <a:custGeom>
            <a:avLst/>
            <a:gdLst/>
            <a:ahLst/>
            <a:cxnLst/>
            <a:rect l="l" t="t" r="r" b="b"/>
            <a:pathLst>
              <a:path w="2148840" h="500379">
                <a:moveTo>
                  <a:pt x="0" y="83438"/>
                </a:moveTo>
                <a:lnTo>
                  <a:pt x="10727" y="42458"/>
                </a:lnTo>
                <a:lnTo>
                  <a:pt x="39034" y="12752"/>
                </a:lnTo>
                <a:lnTo>
                  <a:pt x="79113" y="104"/>
                </a:lnTo>
                <a:lnTo>
                  <a:pt x="2065401" y="0"/>
                </a:lnTo>
                <a:lnTo>
                  <a:pt x="2079919" y="1263"/>
                </a:lnTo>
                <a:lnTo>
                  <a:pt x="2117718" y="18506"/>
                </a:lnTo>
                <a:lnTo>
                  <a:pt x="2142359" y="51427"/>
                </a:lnTo>
                <a:lnTo>
                  <a:pt x="2148713" y="416813"/>
                </a:lnTo>
                <a:lnTo>
                  <a:pt x="2147447" y="431343"/>
                </a:lnTo>
                <a:lnTo>
                  <a:pt x="2130190" y="469163"/>
                </a:lnTo>
                <a:lnTo>
                  <a:pt x="2097270" y="493801"/>
                </a:lnTo>
                <a:lnTo>
                  <a:pt x="83312" y="500125"/>
                </a:lnTo>
                <a:lnTo>
                  <a:pt x="68782" y="498860"/>
                </a:lnTo>
                <a:lnTo>
                  <a:pt x="30962" y="481603"/>
                </a:lnTo>
                <a:lnTo>
                  <a:pt x="6324" y="448683"/>
                </a:lnTo>
                <a:lnTo>
                  <a:pt x="0" y="83438"/>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8036306" y="4660900"/>
            <a:ext cx="2148840" cy="500380"/>
          </a:xfrm>
          <a:custGeom>
            <a:avLst/>
            <a:gdLst/>
            <a:ahLst/>
            <a:cxnLst/>
            <a:rect l="l" t="t" r="r" b="b"/>
            <a:pathLst>
              <a:path w="2148840" h="500379">
                <a:moveTo>
                  <a:pt x="2065401" y="0"/>
                </a:moveTo>
                <a:lnTo>
                  <a:pt x="79214" y="99"/>
                </a:lnTo>
                <a:lnTo>
                  <a:pt x="39088" y="12712"/>
                </a:lnTo>
                <a:lnTo>
                  <a:pt x="10742" y="42391"/>
                </a:lnTo>
                <a:lnTo>
                  <a:pt x="0" y="83312"/>
                </a:lnTo>
                <a:lnTo>
                  <a:pt x="99" y="420795"/>
                </a:lnTo>
                <a:lnTo>
                  <a:pt x="12712" y="460966"/>
                </a:lnTo>
                <a:lnTo>
                  <a:pt x="42391" y="489283"/>
                </a:lnTo>
                <a:lnTo>
                  <a:pt x="83312" y="499999"/>
                </a:lnTo>
                <a:lnTo>
                  <a:pt x="2069498" y="499900"/>
                </a:lnTo>
                <a:lnTo>
                  <a:pt x="2109624" y="487316"/>
                </a:lnTo>
                <a:lnTo>
                  <a:pt x="2137970" y="457663"/>
                </a:lnTo>
                <a:lnTo>
                  <a:pt x="2148713" y="416687"/>
                </a:lnTo>
                <a:lnTo>
                  <a:pt x="2148613" y="79214"/>
                </a:lnTo>
                <a:lnTo>
                  <a:pt x="2136000" y="39088"/>
                </a:lnTo>
                <a:lnTo>
                  <a:pt x="2106321" y="10742"/>
                </a:lnTo>
                <a:lnTo>
                  <a:pt x="2065401" y="0"/>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8036306" y="4660900"/>
            <a:ext cx="2148840" cy="500380"/>
          </a:xfrm>
          <a:custGeom>
            <a:avLst/>
            <a:gdLst/>
            <a:ahLst/>
            <a:cxnLst/>
            <a:rect l="l" t="t" r="r" b="b"/>
            <a:pathLst>
              <a:path w="2148840" h="500379">
                <a:moveTo>
                  <a:pt x="0" y="83312"/>
                </a:moveTo>
                <a:lnTo>
                  <a:pt x="10742" y="42391"/>
                </a:lnTo>
                <a:lnTo>
                  <a:pt x="39088" y="12712"/>
                </a:lnTo>
                <a:lnTo>
                  <a:pt x="79214" y="99"/>
                </a:lnTo>
                <a:lnTo>
                  <a:pt x="2065401" y="0"/>
                </a:lnTo>
                <a:lnTo>
                  <a:pt x="2079930" y="1265"/>
                </a:lnTo>
                <a:lnTo>
                  <a:pt x="2117750" y="18522"/>
                </a:lnTo>
                <a:lnTo>
                  <a:pt x="2142388" y="51442"/>
                </a:lnTo>
                <a:lnTo>
                  <a:pt x="2148713" y="416687"/>
                </a:lnTo>
                <a:lnTo>
                  <a:pt x="2147447" y="431249"/>
                </a:lnTo>
                <a:lnTo>
                  <a:pt x="2130190" y="469090"/>
                </a:lnTo>
                <a:lnTo>
                  <a:pt x="2097270" y="493691"/>
                </a:lnTo>
                <a:lnTo>
                  <a:pt x="83312" y="499999"/>
                </a:lnTo>
                <a:lnTo>
                  <a:pt x="68782" y="498737"/>
                </a:lnTo>
                <a:lnTo>
                  <a:pt x="30962" y="481516"/>
                </a:lnTo>
                <a:lnTo>
                  <a:pt x="6324" y="448609"/>
                </a:lnTo>
                <a:lnTo>
                  <a:pt x="0" y="83312"/>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txBox="1"/>
          <p:nvPr/>
        </p:nvSpPr>
        <p:spPr>
          <a:xfrm>
            <a:off x="8236711" y="4747047"/>
            <a:ext cx="1751330" cy="430887"/>
          </a:xfrm>
          <a:prstGeom prst="rect">
            <a:avLst/>
          </a:prstGeom>
        </p:spPr>
        <p:txBody>
          <a:bodyPr vert="horz" wrap="square" lIns="0" tIns="0" rIns="0" bIns="0" rtlCol="0">
            <a:spAutoFit/>
          </a:bodyPr>
          <a:lstStyle/>
          <a:p>
            <a:pPr marL="203200" marR="5080" lvl="0" indent="-190500" algn="l" defTabSz="914400" rtl="0" eaLnBrk="1" fontAlgn="auto" latinLnBrk="0" hangingPunct="1">
              <a:lnSpc>
                <a:spcPct val="100000"/>
              </a:lnSpc>
              <a:spcBef>
                <a:spcPts val="0"/>
              </a:spcBef>
              <a:spcAft>
                <a:spcPts val="0"/>
              </a:spcAft>
              <a:buClrTx/>
              <a:buSzTx/>
              <a:buFontTx/>
              <a:buNone/>
              <a:tabLst/>
              <a:defRPr/>
            </a:pPr>
            <a:r>
              <a:rPr kumimoji="0" sz="1400" b="0" i="1" u="none" strike="noStrike" kern="1200" cap="none" spc="0" normalizeH="0" baseline="0" noProof="0" dirty="0">
                <a:ln>
                  <a:noFill/>
                </a:ln>
                <a:solidFill>
                  <a:prstClr val="black"/>
                </a:solidFill>
                <a:effectLst/>
                <a:uLnTx/>
                <a:uFillTx/>
                <a:latin typeface="Arial"/>
                <a:ea typeface="+mn-ea"/>
                <a:cs typeface="Arial"/>
              </a:rPr>
              <a:t>Anerkenn</a:t>
            </a:r>
            <a:r>
              <a:rPr kumimoji="0" sz="1400" b="0" i="1" u="none" strike="noStrike" kern="1200" cap="none" spc="-15" normalizeH="0" baseline="0" noProof="0" dirty="0">
                <a:ln>
                  <a:noFill/>
                </a:ln>
                <a:solidFill>
                  <a:prstClr val="black"/>
                </a:solidFill>
                <a:effectLst/>
                <a:uLnTx/>
                <a:uFillTx/>
                <a:latin typeface="Arial"/>
                <a:ea typeface="+mn-ea"/>
                <a:cs typeface="Arial"/>
              </a:rPr>
              <a:t>u</a:t>
            </a:r>
            <a:r>
              <a:rPr kumimoji="0" sz="1400" b="0" i="1" u="none" strike="noStrike" kern="1200" cap="none" spc="0" normalizeH="0" baseline="0" noProof="0" dirty="0">
                <a:ln>
                  <a:noFill/>
                </a:ln>
                <a:solidFill>
                  <a:prstClr val="black"/>
                </a:solidFill>
                <a:effectLst/>
                <a:uLnTx/>
                <a:uFillTx/>
                <a:latin typeface="Arial"/>
                <a:ea typeface="+mn-ea"/>
                <a:cs typeface="Arial"/>
              </a:rPr>
              <a:t>ng</a:t>
            </a:r>
            <a:r>
              <a:rPr kumimoji="0" sz="1400" b="0" i="1" u="none" strike="noStrike" kern="1200" cap="none" spc="-45" normalizeH="0" baseline="0" noProof="0" dirty="0">
                <a:ln>
                  <a:noFill/>
                </a:ln>
                <a:solidFill>
                  <a:prstClr val="black"/>
                </a:solidFill>
                <a:effectLst/>
                <a:uLnTx/>
                <a:uFillTx/>
                <a:latin typeface="Arial"/>
                <a:ea typeface="+mn-ea"/>
                <a:cs typeface="Arial"/>
              </a:rPr>
              <a:t> </a:t>
            </a:r>
            <a:r>
              <a:rPr kumimoji="0" sz="1400" b="0" i="1" u="none" strike="noStrike" kern="1200" cap="none" spc="0" normalizeH="0" baseline="0" noProof="0" dirty="0">
                <a:ln>
                  <a:noFill/>
                </a:ln>
                <a:solidFill>
                  <a:prstClr val="black"/>
                </a:solidFill>
                <a:effectLst/>
                <a:uLnTx/>
                <a:uFillTx/>
                <a:latin typeface="Arial"/>
                <a:ea typeface="+mn-ea"/>
                <a:cs typeface="Arial"/>
              </a:rPr>
              <a:t>von</a:t>
            </a:r>
            <a:r>
              <a:rPr kumimoji="0" sz="1400" b="0" i="1" u="none" strike="noStrike" kern="1200" cap="none" spc="-20" normalizeH="0" baseline="0" noProof="0" dirty="0">
                <a:ln>
                  <a:noFill/>
                </a:ln>
                <a:solidFill>
                  <a:prstClr val="black"/>
                </a:solidFill>
                <a:effectLst/>
                <a:uLnTx/>
                <a:uFillTx/>
                <a:latin typeface="Arial"/>
                <a:ea typeface="+mn-ea"/>
                <a:cs typeface="Arial"/>
              </a:rPr>
              <a:t> </a:t>
            </a:r>
            <a:r>
              <a:rPr kumimoji="0" sz="1400" b="0" i="1" u="none" strike="noStrike" kern="1200" cap="none" spc="-10" normalizeH="0" baseline="0" noProof="0" dirty="0">
                <a:ln>
                  <a:noFill/>
                </a:ln>
                <a:solidFill>
                  <a:prstClr val="black"/>
                </a:solidFill>
                <a:effectLst/>
                <a:uLnTx/>
                <a:uFillTx/>
                <a:latin typeface="Arial"/>
                <a:ea typeface="+mn-ea"/>
                <a:cs typeface="Arial"/>
              </a:rPr>
              <a:t>F</a:t>
            </a:r>
            <a:r>
              <a:rPr kumimoji="0" sz="1400" b="0" i="1" u="none" strike="noStrike" kern="1200" cap="none" spc="0" normalizeH="0" baseline="0" noProof="0" dirty="0">
                <a:ln>
                  <a:noFill/>
                </a:ln>
                <a:solidFill>
                  <a:prstClr val="black"/>
                </a:solidFill>
                <a:effectLst/>
                <a:uLnTx/>
                <a:uFillTx/>
                <a:latin typeface="Arial"/>
                <a:ea typeface="+mn-ea"/>
                <a:cs typeface="Arial"/>
              </a:rPr>
              <a:t>S- </a:t>
            </a:r>
            <a:r>
              <a:rPr kumimoji="0" sz="1400" b="0" i="1" u="none" strike="noStrike" kern="1200" cap="none" spc="-20" normalizeH="0" baseline="0" noProof="0" dirty="0">
                <a:ln>
                  <a:noFill/>
                </a:ln>
                <a:solidFill>
                  <a:prstClr val="black"/>
                </a:solidFill>
                <a:effectLst/>
                <a:uLnTx/>
                <a:uFillTx/>
                <a:latin typeface="Arial"/>
                <a:ea typeface="+mn-ea"/>
                <a:cs typeface="Arial"/>
              </a:rPr>
              <a:t>M</a:t>
            </a:r>
            <a:r>
              <a:rPr kumimoji="0" sz="1400" b="0" i="1" u="none" strike="noStrike" kern="1200" cap="none" spc="0" normalizeH="0" baseline="0" noProof="0" dirty="0">
                <a:ln>
                  <a:noFill/>
                </a:ln>
                <a:solidFill>
                  <a:prstClr val="black"/>
                </a:solidFill>
                <a:effectLst/>
                <a:uLnTx/>
                <a:uFillTx/>
                <a:latin typeface="Arial"/>
                <a:ea typeface="+mn-ea"/>
                <a:cs typeface="Arial"/>
              </a:rPr>
              <a:t>odulen</a:t>
            </a:r>
            <a:r>
              <a:rPr kumimoji="0" sz="1400" b="0" i="1" u="none" strike="noStrike" kern="1200" cap="none" spc="-20" normalizeH="0" baseline="0" noProof="0" dirty="0">
                <a:ln>
                  <a:noFill/>
                </a:ln>
                <a:solidFill>
                  <a:prstClr val="black"/>
                </a:solidFill>
                <a:effectLst/>
                <a:uLnTx/>
                <a:uFillTx/>
                <a:latin typeface="Arial"/>
                <a:ea typeface="+mn-ea"/>
                <a:cs typeface="Arial"/>
              </a:rPr>
              <a:t> </a:t>
            </a:r>
            <a:r>
              <a:rPr kumimoji="0" sz="1400" b="0" i="1" u="none" strike="noStrike" kern="1200" cap="none" spc="-10" normalizeH="0" baseline="0" noProof="0" dirty="0">
                <a:ln>
                  <a:noFill/>
                </a:ln>
                <a:solidFill>
                  <a:prstClr val="black"/>
                </a:solidFill>
                <a:effectLst/>
                <a:uLnTx/>
                <a:uFillTx/>
                <a:latin typeface="Arial"/>
                <a:ea typeface="+mn-ea"/>
                <a:cs typeface="Arial"/>
              </a:rPr>
              <a:t>m</a:t>
            </a:r>
            <a:r>
              <a:rPr kumimoji="0" sz="1400" b="0" i="1" u="none" strike="noStrike" kern="1200" cap="none" spc="0" normalizeH="0" baseline="0" noProof="0" dirty="0">
                <a:ln>
                  <a:noFill/>
                </a:ln>
                <a:solidFill>
                  <a:prstClr val="black"/>
                </a:solidFill>
                <a:effectLst/>
                <a:uLnTx/>
                <a:uFillTx/>
                <a:latin typeface="Arial"/>
                <a:ea typeface="+mn-ea"/>
                <a:cs typeface="Arial"/>
              </a:rPr>
              <a:t>öglich</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43" name="object 43"/>
          <p:cNvSpPr/>
          <p:nvPr/>
        </p:nvSpPr>
        <p:spPr>
          <a:xfrm>
            <a:off x="8036306" y="3160776"/>
            <a:ext cx="2148840" cy="500380"/>
          </a:xfrm>
          <a:custGeom>
            <a:avLst/>
            <a:gdLst/>
            <a:ahLst/>
            <a:cxnLst/>
            <a:rect l="l" t="t" r="r" b="b"/>
            <a:pathLst>
              <a:path w="2148840" h="500379">
                <a:moveTo>
                  <a:pt x="2065401" y="0"/>
                </a:moveTo>
                <a:lnTo>
                  <a:pt x="79214" y="98"/>
                </a:lnTo>
                <a:lnTo>
                  <a:pt x="39088" y="12682"/>
                </a:lnTo>
                <a:lnTo>
                  <a:pt x="10742" y="42335"/>
                </a:lnTo>
                <a:lnTo>
                  <a:pt x="0" y="83312"/>
                </a:lnTo>
                <a:lnTo>
                  <a:pt x="99" y="420784"/>
                </a:lnTo>
                <a:lnTo>
                  <a:pt x="12712" y="460910"/>
                </a:lnTo>
                <a:lnTo>
                  <a:pt x="42391" y="489256"/>
                </a:lnTo>
                <a:lnTo>
                  <a:pt x="83312" y="499999"/>
                </a:lnTo>
                <a:lnTo>
                  <a:pt x="2069498" y="499899"/>
                </a:lnTo>
                <a:lnTo>
                  <a:pt x="2109624" y="487286"/>
                </a:lnTo>
                <a:lnTo>
                  <a:pt x="2137970" y="457607"/>
                </a:lnTo>
                <a:lnTo>
                  <a:pt x="2148713" y="416687"/>
                </a:lnTo>
                <a:lnTo>
                  <a:pt x="2148613" y="79203"/>
                </a:lnTo>
                <a:lnTo>
                  <a:pt x="2136000" y="39032"/>
                </a:lnTo>
                <a:lnTo>
                  <a:pt x="2106321" y="10715"/>
                </a:lnTo>
                <a:lnTo>
                  <a:pt x="2065401" y="0"/>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8036306" y="3160776"/>
            <a:ext cx="2148840" cy="500380"/>
          </a:xfrm>
          <a:custGeom>
            <a:avLst/>
            <a:gdLst/>
            <a:ahLst/>
            <a:cxnLst/>
            <a:rect l="l" t="t" r="r" b="b"/>
            <a:pathLst>
              <a:path w="2148840" h="500379">
                <a:moveTo>
                  <a:pt x="0" y="83312"/>
                </a:moveTo>
                <a:lnTo>
                  <a:pt x="10742" y="42335"/>
                </a:lnTo>
                <a:lnTo>
                  <a:pt x="39088" y="12682"/>
                </a:lnTo>
                <a:lnTo>
                  <a:pt x="79214" y="98"/>
                </a:lnTo>
                <a:lnTo>
                  <a:pt x="2065401" y="0"/>
                </a:lnTo>
                <a:lnTo>
                  <a:pt x="2079930" y="1261"/>
                </a:lnTo>
                <a:lnTo>
                  <a:pt x="2117750" y="18482"/>
                </a:lnTo>
                <a:lnTo>
                  <a:pt x="2142388" y="51389"/>
                </a:lnTo>
                <a:lnTo>
                  <a:pt x="2148713" y="416687"/>
                </a:lnTo>
                <a:lnTo>
                  <a:pt x="2147447" y="431216"/>
                </a:lnTo>
                <a:lnTo>
                  <a:pt x="2130190" y="469036"/>
                </a:lnTo>
                <a:lnTo>
                  <a:pt x="2097270" y="493674"/>
                </a:lnTo>
                <a:lnTo>
                  <a:pt x="83312" y="499999"/>
                </a:lnTo>
                <a:lnTo>
                  <a:pt x="68782" y="498733"/>
                </a:lnTo>
                <a:lnTo>
                  <a:pt x="30962" y="481476"/>
                </a:lnTo>
                <a:lnTo>
                  <a:pt x="6324" y="448556"/>
                </a:lnTo>
                <a:lnTo>
                  <a:pt x="0" y="83312"/>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8036306" y="2660650"/>
            <a:ext cx="2148840" cy="500380"/>
          </a:xfrm>
          <a:custGeom>
            <a:avLst/>
            <a:gdLst/>
            <a:ahLst/>
            <a:cxnLst/>
            <a:rect l="l" t="t" r="r" b="b"/>
            <a:pathLst>
              <a:path w="2148840" h="500380">
                <a:moveTo>
                  <a:pt x="2065401" y="0"/>
                </a:moveTo>
                <a:lnTo>
                  <a:pt x="79214" y="99"/>
                </a:lnTo>
                <a:lnTo>
                  <a:pt x="39088" y="12712"/>
                </a:lnTo>
                <a:lnTo>
                  <a:pt x="10742" y="42391"/>
                </a:lnTo>
                <a:lnTo>
                  <a:pt x="0" y="83312"/>
                </a:lnTo>
                <a:lnTo>
                  <a:pt x="104" y="420896"/>
                </a:lnTo>
                <a:lnTo>
                  <a:pt x="12746" y="461056"/>
                </a:lnTo>
                <a:lnTo>
                  <a:pt x="42419" y="489394"/>
                </a:lnTo>
                <a:lnTo>
                  <a:pt x="83312" y="500125"/>
                </a:lnTo>
                <a:lnTo>
                  <a:pt x="2069599" y="500021"/>
                </a:lnTo>
                <a:lnTo>
                  <a:pt x="2109678" y="487373"/>
                </a:lnTo>
                <a:lnTo>
                  <a:pt x="2137985" y="457667"/>
                </a:lnTo>
                <a:lnTo>
                  <a:pt x="2148713" y="416687"/>
                </a:lnTo>
                <a:lnTo>
                  <a:pt x="2148613" y="79214"/>
                </a:lnTo>
                <a:lnTo>
                  <a:pt x="2136000" y="39088"/>
                </a:lnTo>
                <a:lnTo>
                  <a:pt x="2106321" y="10742"/>
                </a:lnTo>
                <a:lnTo>
                  <a:pt x="2065401" y="0"/>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8036306" y="2660650"/>
            <a:ext cx="2148840" cy="500380"/>
          </a:xfrm>
          <a:custGeom>
            <a:avLst/>
            <a:gdLst/>
            <a:ahLst/>
            <a:cxnLst/>
            <a:rect l="l" t="t" r="r" b="b"/>
            <a:pathLst>
              <a:path w="2148840" h="500380">
                <a:moveTo>
                  <a:pt x="0" y="83312"/>
                </a:moveTo>
                <a:lnTo>
                  <a:pt x="10742" y="42391"/>
                </a:lnTo>
                <a:lnTo>
                  <a:pt x="39088" y="12712"/>
                </a:lnTo>
                <a:lnTo>
                  <a:pt x="79214" y="99"/>
                </a:lnTo>
                <a:lnTo>
                  <a:pt x="2065401" y="0"/>
                </a:lnTo>
                <a:lnTo>
                  <a:pt x="2079930" y="1265"/>
                </a:lnTo>
                <a:lnTo>
                  <a:pt x="2117750" y="18522"/>
                </a:lnTo>
                <a:lnTo>
                  <a:pt x="2142388" y="51442"/>
                </a:lnTo>
                <a:lnTo>
                  <a:pt x="2148713" y="416687"/>
                </a:lnTo>
                <a:lnTo>
                  <a:pt x="2147449" y="431242"/>
                </a:lnTo>
                <a:lnTo>
                  <a:pt x="2130216" y="469107"/>
                </a:lnTo>
                <a:lnTo>
                  <a:pt x="2097339" y="493770"/>
                </a:lnTo>
                <a:lnTo>
                  <a:pt x="83312" y="500125"/>
                </a:lnTo>
                <a:lnTo>
                  <a:pt x="68793" y="498862"/>
                </a:lnTo>
                <a:lnTo>
                  <a:pt x="30994" y="481619"/>
                </a:lnTo>
                <a:lnTo>
                  <a:pt x="6353" y="448698"/>
                </a:lnTo>
                <a:lnTo>
                  <a:pt x="0" y="83312"/>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8036306" y="5161026"/>
            <a:ext cx="2148840" cy="500380"/>
          </a:xfrm>
          <a:custGeom>
            <a:avLst/>
            <a:gdLst/>
            <a:ahLst/>
            <a:cxnLst/>
            <a:rect l="l" t="t" r="r" b="b"/>
            <a:pathLst>
              <a:path w="2148840" h="500379">
                <a:moveTo>
                  <a:pt x="2065401" y="0"/>
                </a:moveTo>
                <a:lnTo>
                  <a:pt x="79214" y="98"/>
                </a:lnTo>
                <a:lnTo>
                  <a:pt x="39088" y="12682"/>
                </a:lnTo>
                <a:lnTo>
                  <a:pt x="10742" y="42335"/>
                </a:lnTo>
                <a:lnTo>
                  <a:pt x="0" y="83312"/>
                </a:lnTo>
                <a:lnTo>
                  <a:pt x="99" y="420786"/>
                </a:lnTo>
                <a:lnTo>
                  <a:pt x="12712" y="460921"/>
                </a:lnTo>
                <a:lnTo>
                  <a:pt x="42391" y="489261"/>
                </a:lnTo>
                <a:lnTo>
                  <a:pt x="83312" y="499999"/>
                </a:lnTo>
                <a:lnTo>
                  <a:pt x="2069498" y="499899"/>
                </a:lnTo>
                <a:lnTo>
                  <a:pt x="2109624" y="487292"/>
                </a:lnTo>
                <a:lnTo>
                  <a:pt x="2137970" y="457618"/>
                </a:lnTo>
                <a:lnTo>
                  <a:pt x="2148713" y="416687"/>
                </a:lnTo>
                <a:lnTo>
                  <a:pt x="2148613" y="79203"/>
                </a:lnTo>
                <a:lnTo>
                  <a:pt x="2136000" y="39032"/>
                </a:lnTo>
                <a:lnTo>
                  <a:pt x="2106321" y="10715"/>
                </a:lnTo>
                <a:lnTo>
                  <a:pt x="2065401" y="0"/>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8036306" y="5161026"/>
            <a:ext cx="2148840" cy="500380"/>
          </a:xfrm>
          <a:custGeom>
            <a:avLst/>
            <a:gdLst/>
            <a:ahLst/>
            <a:cxnLst/>
            <a:rect l="l" t="t" r="r" b="b"/>
            <a:pathLst>
              <a:path w="2148840" h="500379">
                <a:moveTo>
                  <a:pt x="0" y="83312"/>
                </a:moveTo>
                <a:lnTo>
                  <a:pt x="10742" y="42335"/>
                </a:lnTo>
                <a:lnTo>
                  <a:pt x="39088" y="12682"/>
                </a:lnTo>
                <a:lnTo>
                  <a:pt x="79214" y="98"/>
                </a:lnTo>
                <a:lnTo>
                  <a:pt x="2065401" y="0"/>
                </a:lnTo>
                <a:lnTo>
                  <a:pt x="2079930" y="1261"/>
                </a:lnTo>
                <a:lnTo>
                  <a:pt x="2117750" y="18482"/>
                </a:lnTo>
                <a:lnTo>
                  <a:pt x="2142388" y="51389"/>
                </a:lnTo>
                <a:lnTo>
                  <a:pt x="2148713" y="416687"/>
                </a:lnTo>
                <a:lnTo>
                  <a:pt x="2147447" y="431223"/>
                </a:lnTo>
                <a:lnTo>
                  <a:pt x="2130190" y="469047"/>
                </a:lnTo>
                <a:lnTo>
                  <a:pt x="2097270" y="493677"/>
                </a:lnTo>
                <a:lnTo>
                  <a:pt x="83312" y="499999"/>
                </a:lnTo>
                <a:lnTo>
                  <a:pt x="68782" y="498734"/>
                </a:lnTo>
                <a:lnTo>
                  <a:pt x="30962" y="481484"/>
                </a:lnTo>
                <a:lnTo>
                  <a:pt x="6324" y="448567"/>
                </a:lnTo>
                <a:lnTo>
                  <a:pt x="0" y="83312"/>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8135874" y="4366133"/>
            <a:ext cx="1950085" cy="311150"/>
          </a:xfrm>
          <a:custGeom>
            <a:avLst/>
            <a:gdLst/>
            <a:ahLst/>
            <a:cxnLst/>
            <a:rect l="l" t="t" r="r" b="b"/>
            <a:pathLst>
              <a:path w="1950084" h="311150">
                <a:moveTo>
                  <a:pt x="0" y="310769"/>
                </a:moveTo>
                <a:lnTo>
                  <a:pt x="1949577" y="310769"/>
                </a:lnTo>
                <a:lnTo>
                  <a:pt x="1949577" y="0"/>
                </a:lnTo>
                <a:lnTo>
                  <a:pt x="0" y="0"/>
                </a:lnTo>
                <a:lnTo>
                  <a:pt x="0" y="310769"/>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txBox="1"/>
          <p:nvPr/>
        </p:nvSpPr>
        <p:spPr>
          <a:xfrm>
            <a:off x="8222360" y="4351545"/>
            <a:ext cx="1778000"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Arial"/>
                <a:ea typeface="+mn-ea"/>
                <a:cs typeface="Arial"/>
              </a:rPr>
              <a:t>im</a:t>
            </a:r>
            <a:r>
              <a:rPr kumimoji="0" sz="2000" b="1" i="0" u="none" strike="noStrike" kern="1200" cap="none" spc="-1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Kindesalter</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51" name="object 51"/>
          <p:cNvSpPr/>
          <p:nvPr/>
        </p:nvSpPr>
        <p:spPr>
          <a:xfrm>
            <a:off x="8003667" y="3218714"/>
            <a:ext cx="2214245" cy="431165"/>
          </a:xfrm>
          <a:custGeom>
            <a:avLst/>
            <a:gdLst/>
            <a:ahLst/>
            <a:cxnLst/>
            <a:rect l="l" t="t" r="r" b="b"/>
            <a:pathLst>
              <a:path w="2214245" h="431164">
                <a:moveTo>
                  <a:pt x="0" y="430885"/>
                </a:moveTo>
                <a:lnTo>
                  <a:pt x="2214117" y="430885"/>
                </a:lnTo>
                <a:lnTo>
                  <a:pt x="2214117" y="0"/>
                </a:lnTo>
                <a:lnTo>
                  <a:pt x="0" y="0"/>
                </a:lnTo>
                <a:lnTo>
                  <a:pt x="0" y="430885"/>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8036306" y="3596690"/>
            <a:ext cx="2148840" cy="769620"/>
          </a:xfrm>
          <a:custGeom>
            <a:avLst/>
            <a:gdLst/>
            <a:ahLst/>
            <a:cxnLst/>
            <a:rect l="l" t="t" r="r" b="b"/>
            <a:pathLst>
              <a:path w="2148840" h="769620">
                <a:moveTo>
                  <a:pt x="0" y="769442"/>
                </a:moveTo>
                <a:lnTo>
                  <a:pt x="2148713" y="769442"/>
                </a:lnTo>
                <a:lnTo>
                  <a:pt x="2148713" y="0"/>
                </a:lnTo>
                <a:lnTo>
                  <a:pt x="0" y="0"/>
                </a:lnTo>
                <a:lnTo>
                  <a:pt x="0" y="769442"/>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4367276" y="914400"/>
            <a:ext cx="4648200" cy="500380"/>
          </a:xfrm>
          <a:custGeom>
            <a:avLst/>
            <a:gdLst/>
            <a:ahLst/>
            <a:cxnLst/>
            <a:rect l="l" t="t" r="r" b="b"/>
            <a:pathLst>
              <a:path w="4648200" h="500380">
                <a:moveTo>
                  <a:pt x="4564760" y="0"/>
                </a:moveTo>
                <a:lnTo>
                  <a:pt x="79203" y="99"/>
                </a:lnTo>
                <a:lnTo>
                  <a:pt x="39032" y="12712"/>
                </a:lnTo>
                <a:lnTo>
                  <a:pt x="10715" y="42391"/>
                </a:lnTo>
                <a:lnTo>
                  <a:pt x="0" y="83312"/>
                </a:lnTo>
                <a:lnTo>
                  <a:pt x="103" y="420896"/>
                </a:lnTo>
                <a:lnTo>
                  <a:pt x="12715" y="461056"/>
                </a:lnTo>
                <a:lnTo>
                  <a:pt x="42362" y="489394"/>
                </a:lnTo>
                <a:lnTo>
                  <a:pt x="83312" y="500125"/>
                </a:lnTo>
                <a:lnTo>
                  <a:pt x="4569071" y="500016"/>
                </a:lnTo>
                <a:lnTo>
                  <a:pt x="4609184" y="487340"/>
                </a:lnTo>
                <a:lnTo>
                  <a:pt x="4637484" y="457639"/>
                </a:lnTo>
                <a:lnTo>
                  <a:pt x="4648200" y="416687"/>
                </a:lnTo>
                <a:lnTo>
                  <a:pt x="4648095" y="79113"/>
                </a:lnTo>
                <a:lnTo>
                  <a:pt x="4635447" y="39034"/>
                </a:lnTo>
                <a:lnTo>
                  <a:pt x="4605741" y="10727"/>
                </a:lnTo>
                <a:lnTo>
                  <a:pt x="4564760" y="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txBox="1"/>
          <p:nvPr/>
        </p:nvSpPr>
        <p:spPr>
          <a:xfrm>
            <a:off x="5046346" y="562402"/>
            <a:ext cx="2781935" cy="187743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20" normalizeH="0" baseline="0" noProof="0" dirty="0">
                <a:ln>
                  <a:noFill/>
                </a:ln>
                <a:solidFill>
                  <a:srgbClr val="001F5F"/>
                </a:solidFill>
                <a:effectLst/>
                <a:uLnTx/>
                <a:uFillTx/>
                <a:latin typeface="Arial"/>
                <a:ea typeface="+mn-ea"/>
                <a:cs typeface="Arial"/>
              </a:rPr>
              <a:t>Ge</a:t>
            </a:r>
            <a:r>
              <a:rPr kumimoji="0" sz="2800" b="1" i="0" u="none" strike="noStrike" kern="1200" cap="none" spc="-15" normalizeH="0" baseline="0" noProof="0" dirty="0">
                <a:ln>
                  <a:noFill/>
                </a:ln>
                <a:solidFill>
                  <a:srgbClr val="001F5F"/>
                </a:solidFill>
                <a:effectLst/>
                <a:uLnTx/>
                <a:uFillTx/>
                <a:latin typeface="Arial"/>
                <a:ea typeface="+mn-ea"/>
                <a:cs typeface="Arial"/>
              </a:rPr>
              <a:t>s</a:t>
            </a:r>
            <a:r>
              <a:rPr kumimoji="0" sz="2800" b="1" i="0" u="none" strike="noStrike" kern="1200" cap="none" spc="-20" normalizeH="0" baseline="0" noProof="0" dirty="0">
                <a:ln>
                  <a:noFill/>
                </a:ln>
                <a:solidFill>
                  <a:srgbClr val="001F5F"/>
                </a:solidFill>
                <a:effectLst/>
                <a:uLnTx/>
                <a:uFillTx/>
                <a:latin typeface="Arial"/>
                <a:ea typeface="+mn-ea"/>
                <a:cs typeface="Arial"/>
              </a:rPr>
              <a:t>u</a:t>
            </a:r>
            <a:r>
              <a:rPr kumimoji="0" sz="2800" b="1" i="0" u="none" strike="noStrike" kern="1200" cap="none" spc="-30" normalizeH="0" baseline="0" noProof="0" dirty="0">
                <a:ln>
                  <a:noFill/>
                </a:ln>
                <a:solidFill>
                  <a:srgbClr val="001F5F"/>
                </a:solidFill>
                <a:effectLst/>
                <a:uLnTx/>
                <a:uFillTx/>
                <a:latin typeface="Arial"/>
                <a:ea typeface="+mn-ea"/>
                <a:cs typeface="Arial"/>
              </a:rPr>
              <a:t>n</a:t>
            </a:r>
            <a:r>
              <a:rPr kumimoji="0" sz="2800" b="1" i="0" u="none" strike="noStrike" kern="1200" cap="none" spc="-20" normalizeH="0" baseline="0" noProof="0" dirty="0">
                <a:ln>
                  <a:noFill/>
                </a:ln>
                <a:solidFill>
                  <a:srgbClr val="001F5F"/>
                </a:solidFill>
                <a:effectLst/>
                <a:uLnTx/>
                <a:uFillTx/>
                <a:latin typeface="Arial"/>
                <a:ea typeface="+mn-ea"/>
                <a:cs typeface="Arial"/>
              </a:rPr>
              <a:t>d</a:t>
            </a:r>
            <a:r>
              <a:rPr kumimoji="0" sz="2800" b="1" i="0" u="none" strike="noStrike" kern="1200" cap="none" spc="-30" normalizeH="0" baseline="0" noProof="0" dirty="0">
                <a:ln>
                  <a:noFill/>
                </a:ln>
                <a:solidFill>
                  <a:srgbClr val="001F5F"/>
                </a:solidFill>
                <a:effectLst/>
                <a:uLnTx/>
                <a:uFillTx/>
                <a:latin typeface="Arial"/>
                <a:ea typeface="+mn-ea"/>
                <a:cs typeface="Arial"/>
              </a:rPr>
              <a:t>h</a:t>
            </a:r>
            <a:r>
              <a:rPr kumimoji="0" sz="2800" b="1" i="0" u="none" strike="noStrike" kern="1200" cap="none" spc="-15" normalizeH="0" baseline="0" noProof="0" dirty="0">
                <a:ln>
                  <a:noFill/>
                </a:ln>
                <a:solidFill>
                  <a:srgbClr val="001F5F"/>
                </a:solidFill>
                <a:effectLst/>
                <a:uLnTx/>
                <a:uFillTx/>
                <a:latin typeface="Arial"/>
                <a:ea typeface="+mn-ea"/>
                <a:cs typeface="Arial"/>
              </a:rPr>
              <a:t>eit</a:t>
            </a:r>
            <a:endParaRPr kumimoji="0" sz="2800" b="0" i="0" u="none" strike="noStrike" kern="1200" cap="none" spc="0" normalizeH="0" baseline="0" noProof="0">
              <a:ln>
                <a:noFill/>
              </a:ln>
              <a:solidFill>
                <a:prstClr val="black"/>
              </a:solidFill>
              <a:effectLst/>
              <a:uLnTx/>
              <a:uFillTx/>
              <a:latin typeface="Arial"/>
              <a:ea typeface="+mn-ea"/>
              <a:cs typeface="Arial"/>
            </a:endParaRPr>
          </a:p>
          <a:p>
            <a:pPr marL="509270" marR="0" lvl="0" indent="0" algn="ctr" defTabSz="914400" rtl="0" eaLnBrk="1" fontAlgn="auto" latinLnBrk="0" hangingPunct="1">
              <a:lnSpc>
                <a:spcPct val="100000"/>
              </a:lnSpc>
              <a:spcBef>
                <a:spcPts val="340"/>
              </a:spcBef>
              <a:spcAft>
                <a:spcPts val="0"/>
              </a:spcAft>
              <a:buClrTx/>
              <a:buSzTx/>
              <a:buFontTx/>
              <a:buNone/>
              <a:tabLst/>
              <a:defRPr/>
            </a:pPr>
            <a:r>
              <a:rPr kumimoji="0" sz="2400" b="1" i="0" u="none" strike="noStrike" kern="1200" cap="none" spc="0" normalizeH="0" baseline="0" noProof="0" dirty="0">
                <a:ln>
                  <a:noFill/>
                </a:ln>
                <a:solidFill>
                  <a:prstClr val="black"/>
                </a:solidFill>
                <a:effectLst/>
                <a:uLnTx/>
                <a:uFillTx/>
                <a:latin typeface="Arial"/>
                <a:ea typeface="+mn-ea"/>
                <a:cs typeface="Arial"/>
              </a:rPr>
              <a:t>MA</a:t>
            </a:r>
            <a:r>
              <a:rPr kumimoji="0" sz="2400" b="1" i="0" u="none" strike="noStrike" kern="1200" cap="none" spc="-85" normalizeH="0" baseline="0" noProof="0" dirty="0">
                <a:ln>
                  <a:noFill/>
                </a:ln>
                <a:solidFill>
                  <a:prstClr val="black"/>
                </a:solidFill>
                <a:effectLst/>
                <a:uLnTx/>
                <a:uFillTx/>
                <a:latin typeface="Arial"/>
                <a:ea typeface="+mn-ea"/>
                <a:cs typeface="Arial"/>
              </a:rPr>
              <a:t> </a:t>
            </a:r>
            <a:r>
              <a:rPr kumimoji="0" sz="2400" b="1" i="0" u="none" strike="noStrike" kern="1200" cap="none" spc="-10" normalizeH="0" baseline="0" noProof="0" dirty="0">
                <a:ln>
                  <a:noFill/>
                </a:ln>
                <a:solidFill>
                  <a:prstClr val="black"/>
                </a:solidFill>
                <a:effectLst/>
                <a:uLnTx/>
                <a:uFillTx/>
                <a:latin typeface="Arial"/>
                <a:ea typeface="+mn-ea"/>
                <a:cs typeface="Arial"/>
              </a:rPr>
              <a:t>o</a:t>
            </a:r>
            <a:r>
              <a:rPr kumimoji="0" sz="2400" b="1" i="0" u="none" strike="noStrike" kern="1200" cap="none" spc="0" normalizeH="0" baseline="0" noProof="0" dirty="0">
                <a:ln>
                  <a:noFill/>
                </a:ln>
                <a:solidFill>
                  <a:prstClr val="black"/>
                </a:solidFill>
                <a:effectLst/>
                <a:uLnTx/>
                <a:uFillTx/>
                <a:latin typeface="Arial"/>
                <a:ea typeface="+mn-ea"/>
                <a:cs typeface="Arial"/>
              </a:rPr>
              <a:t>f</a:t>
            </a:r>
            <a:r>
              <a:rPr kumimoji="0" sz="2400" b="1" i="0" u="none" strike="noStrike" kern="1200" cap="none" spc="-90" normalizeH="0" baseline="0" noProof="0" dirty="0">
                <a:ln>
                  <a:noFill/>
                </a:ln>
                <a:solidFill>
                  <a:prstClr val="black"/>
                </a:solidFill>
                <a:effectLst/>
                <a:uLnTx/>
                <a:uFillTx/>
                <a:latin typeface="Arial"/>
                <a:ea typeface="+mn-ea"/>
                <a:cs typeface="Arial"/>
              </a:rPr>
              <a:t> </a:t>
            </a:r>
            <a:r>
              <a:rPr kumimoji="0" sz="2400" b="1" i="0" u="none" strike="noStrike" kern="1200" cap="none" spc="0" normalizeH="0" baseline="0" noProof="0" dirty="0">
                <a:ln>
                  <a:noFill/>
                </a:ln>
                <a:solidFill>
                  <a:prstClr val="black"/>
                </a:solidFill>
                <a:effectLst/>
                <a:uLnTx/>
                <a:uFillTx/>
                <a:latin typeface="Arial"/>
                <a:ea typeface="+mn-ea"/>
                <a:cs typeface="Arial"/>
              </a:rPr>
              <a:t>Arts FEM</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770255" marR="254000" lvl="0" indent="-1905" algn="ctr" defTabSz="914400" rtl="0" eaLnBrk="1" fontAlgn="auto" latinLnBrk="0" hangingPunct="1">
              <a:lnSpc>
                <a:spcPct val="100000"/>
              </a:lnSpc>
              <a:spcBef>
                <a:spcPts val="865"/>
              </a:spcBef>
              <a:spcAft>
                <a:spcPts val="0"/>
              </a:spcAft>
              <a:buClrTx/>
              <a:buSzTx/>
              <a:buFontTx/>
              <a:buNone/>
              <a:tabLst/>
              <a:defRPr/>
            </a:pPr>
            <a:r>
              <a:rPr kumimoji="0" sz="2000" b="1" i="0" u="none" strike="noStrike" kern="1200" cap="none" spc="-20" normalizeH="0" baseline="0" noProof="0" dirty="0">
                <a:ln>
                  <a:noFill/>
                </a:ln>
                <a:solidFill>
                  <a:prstClr val="black"/>
                </a:solidFill>
                <a:effectLst/>
                <a:uLnTx/>
                <a:uFillTx/>
                <a:latin typeface="Calibri"/>
                <a:ea typeface="+mn-ea"/>
                <a:cs typeface="Calibri"/>
              </a:rPr>
              <a:t>F</a:t>
            </a:r>
            <a:r>
              <a:rPr kumimoji="0" sz="2000" b="1" i="0" u="none" strike="noStrike" kern="1200" cap="none" spc="0" normalizeH="0" baseline="0" noProof="0" dirty="0">
                <a:ln>
                  <a:noFill/>
                </a:ln>
                <a:solidFill>
                  <a:prstClr val="black"/>
                </a:solidFill>
                <a:effectLst/>
                <a:uLnTx/>
                <a:uFillTx/>
                <a:latin typeface="Calibri"/>
                <a:ea typeface="+mn-ea"/>
                <a:cs typeface="Calibri"/>
              </a:rPr>
              <a:t>o</a:t>
            </a:r>
            <a:r>
              <a:rPr kumimoji="0" sz="2000" b="1" i="0" u="none" strike="noStrike" kern="1200" cap="none" spc="-30" normalizeH="0" baseline="0" noProof="0" dirty="0">
                <a:ln>
                  <a:noFill/>
                </a:ln>
                <a:solidFill>
                  <a:prstClr val="black"/>
                </a:solidFill>
                <a:effectLst/>
                <a:uLnTx/>
                <a:uFillTx/>
                <a:latin typeface="Calibri"/>
                <a:ea typeface="+mn-ea"/>
                <a:cs typeface="Calibri"/>
              </a:rPr>
              <a:t>r</a:t>
            </a:r>
            <a:r>
              <a:rPr kumimoji="0" sz="2000" b="1" i="0" u="none" strike="noStrike" kern="1200" cap="none" spc="0" normalizeH="0" baseline="0" noProof="0" dirty="0">
                <a:ln>
                  <a:noFill/>
                </a:ln>
                <a:solidFill>
                  <a:prstClr val="black"/>
                </a:solidFill>
                <a:effectLst/>
                <a:uLnTx/>
                <a:uFillTx/>
                <a:latin typeface="Calibri"/>
                <a:ea typeface="+mn-ea"/>
                <a:cs typeface="Calibri"/>
              </a:rPr>
              <a:t>sch</a:t>
            </a:r>
            <a:r>
              <a:rPr kumimoji="0" sz="2000" b="1" i="0" u="none" strike="noStrike" kern="1200" cap="none" spc="5" normalizeH="0" baseline="0" noProof="0" dirty="0">
                <a:ln>
                  <a:noFill/>
                </a:ln>
                <a:solidFill>
                  <a:prstClr val="black"/>
                </a:solidFill>
                <a:effectLst/>
                <a:uLnTx/>
                <a:uFillTx/>
                <a:latin typeface="Calibri"/>
                <a:ea typeface="+mn-ea"/>
                <a:cs typeface="Calibri"/>
              </a:rPr>
              <a:t>u</a:t>
            </a:r>
            <a:r>
              <a:rPr kumimoji="0" sz="2000" b="1" i="0" u="none" strike="noStrike" kern="1200" cap="none" spc="0" normalizeH="0" baseline="0" noProof="0" dirty="0">
                <a:ln>
                  <a:noFill/>
                </a:ln>
                <a:solidFill>
                  <a:prstClr val="black"/>
                </a:solidFill>
                <a:effectLst/>
                <a:uLnTx/>
                <a:uFillTx/>
                <a:latin typeface="Calibri"/>
                <a:ea typeface="+mn-ea"/>
                <a:cs typeface="Calibri"/>
              </a:rPr>
              <a:t>n</a:t>
            </a:r>
            <a:r>
              <a:rPr kumimoji="0" sz="2000" b="1" i="0" u="none" strike="noStrike" kern="1200" cap="none" spc="20" normalizeH="0" baseline="0" noProof="0" dirty="0">
                <a:ln>
                  <a:noFill/>
                </a:ln>
                <a:solidFill>
                  <a:prstClr val="black"/>
                </a:solidFill>
                <a:effectLst/>
                <a:uLnTx/>
                <a:uFillTx/>
                <a:latin typeface="Calibri"/>
                <a:ea typeface="+mn-ea"/>
                <a:cs typeface="Calibri"/>
              </a:rPr>
              <a:t>g</a:t>
            </a:r>
            <a:r>
              <a:rPr kumimoji="0" sz="2000" b="1" i="0" u="none" strike="noStrike" kern="1200" cap="none" spc="0" normalizeH="0" baseline="0" noProof="0" dirty="0">
                <a:ln>
                  <a:noFill/>
                </a:ln>
                <a:solidFill>
                  <a:prstClr val="black"/>
                </a:solidFill>
                <a:effectLst/>
                <a:uLnTx/>
                <a:uFillTx/>
                <a:latin typeface="Calibri"/>
                <a:ea typeface="+mn-ea"/>
                <a:cs typeface="Calibri"/>
              </a:rPr>
              <a:t>, E</a:t>
            </a:r>
            <a:r>
              <a:rPr kumimoji="0" sz="2000" b="1" i="0" u="none" strike="noStrike" kern="1200" cap="none" spc="-30" normalizeH="0" baseline="0" noProof="0" dirty="0">
                <a:ln>
                  <a:noFill/>
                </a:ln>
                <a:solidFill>
                  <a:prstClr val="black"/>
                </a:solidFill>
                <a:effectLst/>
                <a:uLnTx/>
                <a:uFillTx/>
                <a:latin typeface="Calibri"/>
                <a:ea typeface="+mn-ea"/>
                <a:cs typeface="Calibri"/>
              </a:rPr>
              <a:t>n</a:t>
            </a:r>
            <a:r>
              <a:rPr kumimoji="0" sz="2000" b="1" i="0" u="none" strike="noStrike" kern="1200" cap="none" spc="0" normalizeH="0" baseline="0" noProof="0" dirty="0">
                <a:ln>
                  <a:noFill/>
                </a:ln>
                <a:solidFill>
                  <a:prstClr val="black"/>
                </a:solidFill>
                <a:effectLst/>
                <a:uLnTx/>
                <a:uFillTx/>
                <a:latin typeface="Calibri"/>
                <a:ea typeface="+mn-ea"/>
                <a:cs typeface="Calibri"/>
              </a:rPr>
              <a:t>twicklung</a:t>
            </a:r>
            <a:r>
              <a:rPr kumimoji="0" sz="2000" b="1" i="0" u="none" strike="noStrike" kern="1200" cap="none" spc="-3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u</a:t>
            </a:r>
            <a:r>
              <a:rPr kumimoji="0" sz="2000" b="1" i="0" u="none" strike="noStrike" kern="1200" cap="none" spc="5" normalizeH="0" baseline="0" noProof="0" dirty="0">
                <a:ln>
                  <a:noFill/>
                </a:ln>
                <a:solidFill>
                  <a:prstClr val="black"/>
                </a:solidFill>
                <a:effectLst/>
                <a:uLnTx/>
                <a:uFillTx/>
                <a:latin typeface="Calibri"/>
                <a:ea typeface="+mn-ea"/>
                <a:cs typeface="Calibri"/>
              </a:rPr>
              <a:t>n</a:t>
            </a:r>
            <a:r>
              <a:rPr kumimoji="0" sz="2000" b="1" i="0" u="none" strike="noStrike" kern="1200" cap="none" spc="0" normalizeH="0" baseline="0" noProof="0" dirty="0">
                <a:ln>
                  <a:noFill/>
                </a:ln>
                <a:solidFill>
                  <a:prstClr val="black"/>
                </a:solidFill>
                <a:effectLst/>
                <a:uLnTx/>
                <a:uFillTx/>
                <a:latin typeface="Calibri"/>
                <a:ea typeface="+mn-ea"/>
                <a:cs typeface="Calibri"/>
              </a:rPr>
              <a:t>d Man</a:t>
            </a:r>
            <a:r>
              <a:rPr kumimoji="0" sz="2000" b="1" i="0" u="none" strike="noStrike" kern="1200" cap="none" spc="-10" normalizeH="0" baseline="0" noProof="0" dirty="0">
                <a:ln>
                  <a:noFill/>
                </a:ln>
                <a:solidFill>
                  <a:prstClr val="black"/>
                </a:solidFill>
                <a:effectLst/>
                <a:uLnTx/>
                <a:uFillTx/>
                <a:latin typeface="Calibri"/>
                <a:ea typeface="+mn-ea"/>
                <a:cs typeface="Calibri"/>
              </a:rPr>
              <a:t>a</a:t>
            </a:r>
            <a:r>
              <a:rPr kumimoji="0" sz="2000" b="1" i="0" u="none" strike="noStrike" kern="1200" cap="none" spc="-30" normalizeH="0" baseline="0" noProof="0" dirty="0">
                <a:ln>
                  <a:noFill/>
                </a:ln>
                <a:solidFill>
                  <a:prstClr val="black"/>
                </a:solidFill>
                <a:effectLst/>
                <a:uLnTx/>
                <a:uFillTx/>
                <a:latin typeface="Calibri"/>
                <a:ea typeface="+mn-ea"/>
                <a:cs typeface="Calibri"/>
              </a:rPr>
              <a:t>g</a:t>
            </a:r>
            <a:r>
              <a:rPr kumimoji="0" sz="2000" b="1" i="0" u="none" strike="noStrike" kern="1200" cap="none" spc="-5" normalizeH="0" baseline="0" noProof="0" dirty="0">
                <a:ln>
                  <a:noFill/>
                </a:ln>
                <a:solidFill>
                  <a:prstClr val="black"/>
                </a:solidFill>
                <a:effectLst/>
                <a:uLnTx/>
                <a:uFillTx/>
                <a:latin typeface="Calibri"/>
                <a:ea typeface="+mn-ea"/>
                <a:cs typeface="Calibri"/>
              </a:rPr>
              <a:t>eme</a:t>
            </a:r>
            <a:r>
              <a:rPr kumimoji="0" sz="2000" b="1" i="0" u="none" strike="noStrike" kern="1200" cap="none" spc="-20" normalizeH="0" baseline="0" noProof="0" dirty="0">
                <a:ln>
                  <a:noFill/>
                </a:ln>
                <a:solidFill>
                  <a:prstClr val="black"/>
                </a:solidFill>
                <a:effectLst/>
                <a:uLnTx/>
                <a:uFillTx/>
                <a:latin typeface="Calibri"/>
                <a:ea typeface="+mn-ea"/>
                <a:cs typeface="Calibri"/>
              </a:rPr>
              <a:t>n</a:t>
            </a:r>
            <a:r>
              <a:rPr kumimoji="0" sz="2000" b="1" i="0" u="none" strike="noStrike" kern="1200" cap="none" spc="0" normalizeH="0" baseline="0" noProof="0" dirty="0">
                <a:ln>
                  <a:noFill/>
                </a:ln>
                <a:solidFill>
                  <a:prstClr val="black"/>
                </a:solidFill>
                <a:effectLst/>
                <a:uLnTx/>
                <a:uFillTx/>
                <a:latin typeface="Calibri"/>
                <a:ea typeface="+mn-ea"/>
                <a:cs typeface="Calibri"/>
              </a:rPr>
              <a:t>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55" name="object 55"/>
          <p:cNvSpPr txBox="1"/>
          <p:nvPr/>
        </p:nvSpPr>
        <p:spPr>
          <a:xfrm>
            <a:off x="5616702" y="2768892"/>
            <a:ext cx="886460"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10" normalizeH="0" baseline="0" noProof="0" dirty="0">
                <a:ln>
                  <a:noFill/>
                </a:ln>
                <a:solidFill>
                  <a:prstClr val="black"/>
                </a:solidFill>
                <a:effectLst/>
                <a:uLnTx/>
                <a:uFillTx/>
                <a:latin typeface="Arial"/>
                <a:ea typeface="+mn-ea"/>
                <a:cs typeface="Arial"/>
              </a:rPr>
              <a:t>BASA</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6" name="object 56"/>
          <p:cNvSpPr txBox="1"/>
          <p:nvPr/>
        </p:nvSpPr>
        <p:spPr>
          <a:xfrm>
            <a:off x="5041772" y="3264103"/>
            <a:ext cx="2037080" cy="33855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25" normalizeH="0" baseline="0" noProof="0" dirty="0">
                <a:ln>
                  <a:noFill/>
                </a:ln>
                <a:solidFill>
                  <a:prstClr val="black"/>
                </a:solidFill>
                <a:effectLst/>
                <a:uLnTx/>
                <a:uFillTx/>
                <a:latin typeface="Arial"/>
                <a:ea typeface="+mn-ea"/>
                <a:cs typeface="Arial"/>
              </a:rPr>
              <a:t>B</a:t>
            </a:r>
            <a:r>
              <a:rPr kumimoji="0" sz="2000" b="1" i="0" u="none" strike="noStrike" kern="1200" cap="none" spc="0" normalizeH="0" baseline="0" noProof="0" dirty="0">
                <a:ln>
                  <a:noFill/>
                </a:ln>
                <a:solidFill>
                  <a:prstClr val="black"/>
                </a:solidFill>
                <a:effectLst/>
                <a:uLnTx/>
                <a:uFillTx/>
                <a:latin typeface="Arial"/>
                <a:ea typeface="+mn-ea"/>
                <a:cs typeface="Arial"/>
              </a:rPr>
              <a:t>ache</a:t>
            </a:r>
            <a:r>
              <a:rPr kumimoji="0" sz="2000" b="1" i="0" u="none" strike="noStrike" kern="1200" cap="none" spc="-10" normalizeH="0" baseline="0" noProof="0" dirty="0">
                <a:ln>
                  <a:noFill/>
                </a:ln>
                <a:solidFill>
                  <a:prstClr val="black"/>
                </a:solidFill>
                <a:effectLst/>
                <a:uLnTx/>
                <a:uFillTx/>
                <a:latin typeface="Arial"/>
                <a:ea typeface="+mn-ea"/>
                <a:cs typeface="Arial"/>
              </a:rPr>
              <a:t>l</a:t>
            </a:r>
            <a:r>
              <a:rPr kumimoji="0" sz="2000" b="1" i="0" u="none" strike="noStrike" kern="1200" cap="none" spc="0" normalizeH="0" baseline="0" noProof="0" dirty="0">
                <a:ln>
                  <a:noFill/>
                </a:ln>
                <a:solidFill>
                  <a:prstClr val="black"/>
                </a:solidFill>
                <a:effectLst/>
                <a:uLnTx/>
                <a:uFillTx/>
                <a:latin typeface="Arial"/>
                <a:ea typeface="+mn-ea"/>
                <a:cs typeface="Arial"/>
              </a:rPr>
              <a:t>or</a:t>
            </a:r>
            <a:r>
              <a:rPr kumimoji="0" sz="2000" b="1" i="0" u="none" strike="noStrike" kern="1200" cap="none" spc="-20"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o</a:t>
            </a:r>
            <a:r>
              <a:rPr kumimoji="0" sz="2000" b="1" i="0" u="none" strike="noStrike" kern="1200" cap="none" spc="0" normalizeH="0" baseline="0" noProof="0" dirty="0">
                <a:ln>
                  <a:noFill/>
                </a:ln>
                <a:solidFill>
                  <a:prstClr val="black"/>
                </a:solidFill>
                <a:effectLst/>
                <a:uLnTx/>
                <a:uFillTx/>
                <a:latin typeface="Arial"/>
                <a:ea typeface="+mn-ea"/>
                <a:cs typeface="Arial"/>
              </a:rPr>
              <a:t>f</a:t>
            </a:r>
            <a:r>
              <a:rPr kumimoji="0" sz="2000" b="1" i="0" u="none" strike="noStrike" kern="1200" cap="none" spc="-15" normalizeH="0" baseline="0" noProof="0" dirty="0">
                <a:ln>
                  <a:noFill/>
                </a:ln>
                <a:solidFill>
                  <a:prstClr val="black"/>
                </a:solidFill>
                <a:effectLst/>
                <a:uLnTx/>
                <a:uFillTx/>
                <a:latin typeface="Arial"/>
                <a:ea typeface="+mn-ea"/>
                <a:cs typeface="Arial"/>
              </a:rPr>
              <a:t> </a:t>
            </a:r>
            <a:r>
              <a:rPr kumimoji="0" sz="2200" b="1" i="0" u="none" strike="noStrike" kern="1200" cap="none" spc="-25" normalizeH="0" baseline="0" noProof="0" dirty="0">
                <a:ln>
                  <a:noFill/>
                </a:ln>
                <a:solidFill>
                  <a:prstClr val="black"/>
                </a:solidFill>
                <a:effectLst/>
                <a:uLnTx/>
                <a:uFillTx/>
                <a:latin typeface="Arial"/>
                <a:ea typeface="+mn-ea"/>
                <a:cs typeface="Arial"/>
              </a:rPr>
              <a:t>A</a:t>
            </a:r>
            <a:r>
              <a:rPr kumimoji="0" sz="2000" b="1" i="0" u="none" strike="noStrike" kern="1200" cap="none" spc="0" normalizeH="0" baseline="0" noProof="0" dirty="0">
                <a:ln>
                  <a:noFill/>
                </a:ln>
                <a:solidFill>
                  <a:prstClr val="black"/>
                </a:solidFill>
                <a:effectLst/>
                <a:uLnTx/>
                <a:uFillTx/>
                <a:latin typeface="Arial"/>
                <a:ea typeface="+mn-ea"/>
                <a:cs typeface="Arial"/>
              </a:rPr>
              <a:t>rts</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57" name="object 57"/>
          <p:cNvSpPr txBox="1"/>
          <p:nvPr/>
        </p:nvSpPr>
        <p:spPr>
          <a:xfrm>
            <a:off x="1846884" y="135682"/>
            <a:ext cx="8374380"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15" normalizeH="0" baseline="0" noProof="0" dirty="0">
                <a:ln>
                  <a:noFill/>
                </a:ln>
                <a:solidFill>
                  <a:srgbClr val="001F5F"/>
                </a:solidFill>
                <a:effectLst/>
                <a:uLnTx/>
                <a:uFillTx/>
                <a:latin typeface="Arial"/>
                <a:ea typeface="+mn-ea"/>
                <a:cs typeface="Arial"/>
              </a:rPr>
              <a:t>Stu</a:t>
            </a:r>
            <a:r>
              <a:rPr kumimoji="0" sz="2800" b="1" i="0" u="none" strike="noStrike" kern="1200" cap="none" spc="-30" normalizeH="0" baseline="0" noProof="0" dirty="0">
                <a:ln>
                  <a:noFill/>
                </a:ln>
                <a:solidFill>
                  <a:srgbClr val="001F5F"/>
                </a:solidFill>
                <a:effectLst/>
                <a:uLnTx/>
                <a:uFillTx/>
                <a:latin typeface="Arial"/>
                <a:ea typeface="+mn-ea"/>
                <a:cs typeface="Arial"/>
              </a:rPr>
              <a:t>d</a:t>
            </a:r>
            <a:r>
              <a:rPr kumimoji="0" sz="2800" b="1" i="0" u="none" strike="noStrike" kern="1200" cap="none" spc="-20" normalizeH="0" baseline="0" noProof="0" dirty="0">
                <a:ln>
                  <a:noFill/>
                </a:ln>
                <a:solidFill>
                  <a:srgbClr val="001F5F"/>
                </a:solidFill>
                <a:effectLst/>
                <a:uLnTx/>
                <a:uFillTx/>
                <a:latin typeface="Arial"/>
                <a:ea typeface="+mn-ea"/>
                <a:cs typeface="Arial"/>
              </a:rPr>
              <a:t>iengänge</a:t>
            </a:r>
            <a:r>
              <a:rPr kumimoji="0" sz="2800" b="1" i="0" u="none" strike="noStrike" kern="1200" cap="none" spc="45" normalizeH="0" baseline="0" noProof="0" dirty="0">
                <a:ln>
                  <a:noFill/>
                </a:ln>
                <a:solidFill>
                  <a:srgbClr val="001F5F"/>
                </a:solidFill>
                <a:effectLst/>
                <a:uLnTx/>
                <a:uFillTx/>
                <a:latin typeface="Arial"/>
                <a:ea typeface="+mn-ea"/>
                <a:cs typeface="Arial"/>
              </a:rPr>
              <a:t> </a:t>
            </a:r>
            <a:r>
              <a:rPr kumimoji="0" sz="2800" b="1" i="0" u="none" strike="noStrike" kern="1200" cap="none" spc="-25" normalizeH="0" baseline="0" noProof="0" dirty="0">
                <a:ln>
                  <a:noFill/>
                </a:ln>
                <a:solidFill>
                  <a:srgbClr val="001F5F"/>
                </a:solidFill>
                <a:effectLst/>
                <a:uLnTx/>
                <a:uFillTx/>
                <a:latin typeface="Arial"/>
                <a:ea typeface="+mn-ea"/>
                <a:cs typeface="Arial"/>
              </a:rPr>
              <a:t>am</a:t>
            </a:r>
            <a:r>
              <a:rPr kumimoji="0" sz="2800" b="1" i="0" u="none" strike="noStrike" kern="1200" cap="none" spc="0" normalizeH="0" baseline="0" noProof="0" dirty="0">
                <a:ln>
                  <a:noFill/>
                </a:ln>
                <a:solidFill>
                  <a:srgbClr val="001F5F"/>
                </a:solidFill>
                <a:effectLst/>
                <a:uLnTx/>
                <a:uFillTx/>
                <a:latin typeface="Arial"/>
                <a:ea typeface="+mn-ea"/>
                <a:cs typeface="Arial"/>
              </a:rPr>
              <a:t> </a:t>
            </a:r>
            <a:r>
              <a:rPr kumimoji="0" sz="2800" b="1" i="0" u="none" strike="noStrike" kern="1200" cap="none" spc="-20" normalizeH="0" baseline="0" noProof="0" dirty="0">
                <a:ln>
                  <a:noFill/>
                </a:ln>
                <a:solidFill>
                  <a:srgbClr val="001F5F"/>
                </a:solidFill>
                <a:effectLst/>
                <a:uLnTx/>
                <a:uFillTx/>
                <a:latin typeface="Arial"/>
                <a:ea typeface="+mn-ea"/>
                <a:cs typeface="Arial"/>
              </a:rPr>
              <a:t>Fachber</a:t>
            </a:r>
            <a:r>
              <a:rPr kumimoji="0" sz="2800" b="1" i="0" u="none" strike="noStrike" kern="1200" cap="none" spc="-10" normalizeH="0" baseline="0" noProof="0" dirty="0">
                <a:ln>
                  <a:noFill/>
                </a:ln>
                <a:solidFill>
                  <a:srgbClr val="001F5F"/>
                </a:solidFill>
                <a:effectLst/>
                <a:uLnTx/>
                <a:uFillTx/>
                <a:latin typeface="Arial"/>
                <a:ea typeface="+mn-ea"/>
                <a:cs typeface="Arial"/>
              </a:rPr>
              <a:t>e</a:t>
            </a:r>
            <a:r>
              <a:rPr kumimoji="0" sz="2800" b="1" i="0" u="none" strike="noStrike" kern="1200" cap="none" spc="-15" normalizeH="0" baseline="0" noProof="0" dirty="0">
                <a:ln>
                  <a:noFill/>
                </a:ln>
                <a:solidFill>
                  <a:srgbClr val="001F5F"/>
                </a:solidFill>
                <a:effectLst/>
                <a:uLnTx/>
                <a:uFillTx/>
                <a:latin typeface="Arial"/>
                <a:ea typeface="+mn-ea"/>
                <a:cs typeface="Arial"/>
              </a:rPr>
              <a:t>ich</a:t>
            </a:r>
            <a:r>
              <a:rPr kumimoji="0" sz="2800" b="1" i="0" u="none" strike="noStrike" kern="1200" cap="none" spc="35" normalizeH="0" baseline="0" noProof="0" dirty="0">
                <a:ln>
                  <a:noFill/>
                </a:ln>
                <a:solidFill>
                  <a:srgbClr val="001F5F"/>
                </a:solidFill>
                <a:effectLst/>
                <a:uLnTx/>
                <a:uFillTx/>
                <a:latin typeface="Arial"/>
                <a:ea typeface="+mn-ea"/>
                <a:cs typeface="Arial"/>
              </a:rPr>
              <a:t> </a:t>
            </a:r>
            <a:r>
              <a:rPr kumimoji="0" sz="2800" b="1" i="0" u="none" strike="noStrike" kern="1200" cap="none" spc="-20" normalizeH="0" baseline="0" noProof="0" dirty="0">
                <a:ln>
                  <a:noFill/>
                </a:ln>
                <a:solidFill>
                  <a:srgbClr val="001F5F"/>
                </a:solidFill>
                <a:effectLst/>
                <a:uLnTx/>
                <a:uFillTx/>
                <a:latin typeface="Arial"/>
                <a:ea typeface="+mn-ea"/>
                <a:cs typeface="Arial"/>
              </a:rPr>
              <a:t>S</a:t>
            </a:r>
            <a:r>
              <a:rPr kumimoji="0" sz="2800" b="1" i="0" u="none" strike="noStrike" kern="1200" cap="none" spc="-30" normalizeH="0" baseline="0" noProof="0" dirty="0">
                <a:ln>
                  <a:noFill/>
                </a:ln>
                <a:solidFill>
                  <a:srgbClr val="001F5F"/>
                </a:solidFill>
                <a:effectLst/>
                <a:uLnTx/>
                <a:uFillTx/>
                <a:latin typeface="Arial"/>
                <a:ea typeface="+mn-ea"/>
                <a:cs typeface="Arial"/>
              </a:rPr>
              <a:t>o</a:t>
            </a:r>
            <a:r>
              <a:rPr kumimoji="0" sz="2800" b="1" i="0" u="none" strike="noStrike" kern="1200" cap="none" spc="-15" normalizeH="0" baseline="0" noProof="0" dirty="0">
                <a:ln>
                  <a:noFill/>
                </a:ln>
                <a:solidFill>
                  <a:srgbClr val="001F5F"/>
                </a:solidFill>
                <a:effectLst/>
                <a:uLnTx/>
                <a:uFillTx/>
                <a:latin typeface="Arial"/>
                <a:ea typeface="+mn-ea"/>
                <a:cs typeface="Arial"/>
              </a:rPr>
              <a:t>z</a:t>
            </a:r>
            <a:r>
              <a:rPr kumimoji="0" sz="2800" b="1" i="0" u="none" strike="noStrike" kern="1200" cap="none" spc="-5" normalizeH="0" baseline="0" noProof="0" dirty="0">
                <a:ln>
                  <a:noFill/>
                </a:ln>
                <a:solidFill>
                  <a:srgbClr val="001F5F"/>
                </a:solidFill>
                <a:effectLst/>
                <a:uLnTx/>
                <a:uFillTx/>
                <a:latin typeface="Arial"/>
                <a:ea typeface="+mn-ea"/>
                <a:cs typeface="Arial"/>
              </a:rPr>
              <a:t>i</a:t>
            </a:r>
            <a:r>
              <a:rPr kumimoji="0" sz="2800" b="1" i="0" u="none" strike="noStrike" kern="1200" cap="none" spc="-15" normalizeH="0" baseline="0" noProof="0" dirty="0">
                <a:ln>
                  <a:noFill/>
                </a:ln>
                <a:solidFill>
                  <a:srgbClr val="001F5F"/>
                </a:solidFill>
                <a:effectLst/>
                <a:uLnTx/>
                <a:uFillTx/>
                <a:latin typeface="Arial"/>
                <a:ea typeface="+mn-ea"/>
                <a:cs typeface="Arial"/>
              </a:rPr>
              <a:t>ale</a:t>
            </a:r>
            <a:r>
              <a:rPr kumimoji="0" sz="2800" b="1" i="0" u="none" strike="noStrike" kern="1200" cap="none" spc="-100" normalizeH="0" baseline="0" noProof="0" dirty="0">
                <a:ln>
                  <a:noFill/>
                </a:ln>
                <a:solidFill>
                  <a:srgbClr val="001F5F"/>
                </a:solidFill>
                <a:effectLst/>
                <a:uLnTx/>
                <a:uFillTx/>
                <a:latin typeface="Arial"/>
                <a:ea typeface="+mn-ea"/>
                <a:cs typeface="Arial"/>
              </a:rPr>
              <a:t> </a:t>
            </a:r>
            <a:r>
              <a:rPr kumimoji="0" sz="2800" b="1" i="0" u="none" strike="noStrike" kern="1200" cap="none" spc="-15" normalizeH="0" baseline="0" noProof="0" dirty="0">
                <a:ln>
                  <a:noFill/>
                </a:ln>
                <a:solidFill>
                  <a:srgbClr val="001F5F"/>
                </a:solidFill>
                <a:effectLst/>
                <a:uLnTx/>
                <a:uFillTx/>
                <a:latin typeface="Arial"/>
                <a:ea typeface="+mn-ea"/>
                <a:cs typeface="Arial"/>
              </a:rPr>
              <a:t>Arbeit</a:t>
            </a:r>
            <a:r>
              <a:rPr kumimoji="0" sz="2800" b="1" i="0" u="none" strike="noStrike" kern="1200" cap="none" spc="20" normalizeH="0" baseline="0" noProof="0" dirty="0">
                <a:ln>
                  <a:noFill/>
                </a:ln>
                <a:solidFill>
                  <a:srgbClr val="001F5F"/>
                </a:solidFill>
                <a:effectLst/>
                <a:uLnTx/>
                <a:uFillTx/>
                <a:latin typeface="Arial"/>
                <a:ea typeface="+mn-ea"/>
                <a:cs typeface="Arial"/>
              </a:rPr>
              <a:t> </a:t>
            </a:r>
            <a:r>
              <a:rPr kumimoji="0" sz="2800" b="1" i="0" u="none" strike="noStrike" kern="1200" cap="none" spc="-20" normalizeH="0" baseline="0" noProof="0" dirty="0">
                <a:ln>
                  <a:noFill/>
                </a:ln>
                <a:solidFill>
                  <a:srgbClr val="001F5F"/>
                </a:solidFill>
                <a:effectLst/>
                <a:uLnTx/>
                <a:uFillTx/>
                <a:latin typeface="Arial"/>
                <a:ea typeface="+mn-ea"/>
                <a:cs typeface="Arial"/>
              </a:rPr>
              <a:t>u</a:t>
            </a:r>
            <a:r>
              <a:rPr kumimoji="0" sz="2800" b="1" i="0" u="none" strike="noStrike" kern="1200" cap="none" spc="-30" normalizeH="0" baseline="0" noProof="0" dirty="0">
                <a:ln>
                  <a:noFill/>
                </a:ln>
                <a:solidFill>
                  <a:srgbClr val="001F5F"/>
                </a:solidFill>
                <a:effectLst/>
                <a:uLnTx/>
                <a:uFillTx/>
                <a:latin typeface="Arial"/>
                <a:ea typeface="+mn-ea"/>
                <a:cs typeface="Arial"/>
              </a:rPr>
              <a:t>n</a:t>
            </a:r>
            <a:r>
              <a:rPr kumimoji="0" sz="2800" b="1" i="0" u="none" strike="noStrike" kern="1200" cap="none" spc="-20" normalizeH="0" baseline="0" noProof="0" dirty="0">
                <a:ln>
                  <a:noFill/>
                </a:ln>
                <a:solidFill>
                  <a:srgbClr val="001F5F"/>
                </a:solidFill>
                <a:effectLst/>
                <a:uLnTx/>
                <a:uFillTx/>
                <a:latin typeface="Arial"/>
                <a:ea typeface="+mn-ea"/>
                <a:cs typeface="Arial"/>
              </a:rPr>
              <a:t>d</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58" name="object 58"/>
          <p:cNvSpPr txBox="1"/>
          <p:nvPr/>
        </p:nvSpPr>
        <p:spPr>
          <a:xfrm>
            <a:off x="2487879" y="2760883"/>
            <a:ext cx="1005840"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prstClr val="black"/>
                </a:solidFill>
                <a:effectLst/>
                <a:uLnTx/>
                <a:uFillTx/>
                <a:latin typeface="Arial"/>
                <a:ea typeface="+mn-ea"/>
                <a:cs typeface="Arial"/>
              </a:rPr>
              <a:t>B</a:t>
            </a:r>
            <a:r>
              <a:rPr kumimoji="0" sz="2400" b="1" i="0" u="none" strike="noStrike" kern="1200" cap="none" spc="-10" normalizeH="0" baseline="0" noProof="0" dirty="0">
                <a:ln>
                  <a:noFill/>
                </a:ln>
                <a:solidFill>
                  <a:prstClr val="black"/>
                </a:solidFill>
                <a:effectLst/>
                <a:uLnTx/>
                <a:uFillTx/>
                <a:latin typeface="Arial"/>
                <a:ea typeface="+mn-ea"/>
                <a:cs typeface="Arial"/>
              </a:rPr>
              <a:t>S</a:t>
            </a:r>
            <a:r>
              <a:rPr kumimoji="0" sz="2400" b="1" i="0" u="none" strike="noStrike" kern="1200" cap="none" spc="0" normalizeH="0" baseline="0" noProof="0" dirty="0">
                <a:ln>
                  <a:noFill/>
                </a:ln>
                <a:solidFill>
                  <a:prstClr val="black"/>
                </a:solidFill>
                <a:effectLst/>
                <a:uLnTx/>
                <a:uFillTx/>
                <a:latin typeface="Arial"/>
                <a:ea typeface="+mn-ea"/>
                <a:cs typeface="Arial"/>
              </a:rPr>
              <a:t>c</a:t>
            </a:r>
            <a:r>
              <a:rPr kumimoji="0" sz="2400" b="1" i="0" u="none" strike="noStrike" kern="1200" cap="none" spc="-10" normalizeH="0" baseline="0" noProof="0" dirty="0">
                <a:ln>
                  <a:noFill/>
                </a:ln>
                <a:solidFill>
                  <a:prstClr val="black"/>
                </a:solidFill>
                <a:effectLst/>
                <a:uLnTx/>
                <a:uFillTx/>
                <a:latin typeface="Arial"/>
                <a:ea typeface="+mn-ea"/>
                <a:cs typeface="Arial"/>
              </a:rPr>
              <a:t>P</a:t>
            </a:r>
            <a:r>
              <a:rPr kumimoji="0" sz="2400" b="1" i="0" u="none" strike="noStrike" kern="1200" cap="none" spc="0" normalizeH="0" baseline="0" noProof="0" dirty="0">
                <a:ln>
                  <a:noFill/>
                </a:ln>
                <a:solidFill>
                  <a:prstClr val="black"/>
                </a:solidFill>
                <a:effectLst/>
                <a:uLnTx/>
                <a:uFillTx/>
                <a:latin typeface="Arial"/>
                <a:ea typeface="+mn-ea"/>
                <a:cs typeface="Arial"/>
              </a:rPr>
              <a:t>T</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9" name="object 59"/>
          <p:cNvSpPr txBox="1"/>
          <p:nvPr/>
        </p:nvSpPr>
        <p:spPr>
          <a:xfrm>
            <a:off x="2374798" y="3341439"/>
            <a:ext cx="1229360" cy="33855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170" normalizeH="0" baseline="0" noProof="0" dirty="0">
                <a:ln>
                  <a:noFill/>
                </a:ln>
                <a:solidFill>
                  <a:prstClr val="black"/>
                </a:solidFill>
                <a:effectLst/>
                <a:uLnTx/>
                <a:uFillTx/>
                <a:latin typeface="Arial"/>
                <a:ea typeface="+mn-ea"/>
                <a:cs typeface="Arial"/>
              </a:rPr>
              <a:t>B</a:t>
            </a:r>
            <a:r>
              <a:rPr kumimoji="0" sz="2000" b="1" i="0" u="none" strike="noStrike" kern="1200" cap="none" spc="-155" normalizeH="0" baseline="0" noProof="0" dirty="0">
                <a:ln>
                  <a:noFill/>
                </a:ln>
                <a:solidFill>
                  <a:prstClr val="black"/>
                </a:solidFill>
                <a:effectLst/>
                <a:uLnTx/>
                <a:uFillTx/>
                <a:latin typeface="Arial"/>
                <a:ea typeface="+mn-ea"/>
                <a:cs typeface="Arial"/>
              </a:rPr>
              <a:t>ac</a:t>
            </a:r>
            <a:r>
              <a:rPr kumimoji="0" sz="2000" b="1" i="0" u="none" strike="noStrike" kern="1200" cap="none" spc="-160" normalizeH="0" baseline="0" noProof="0" dirty="0">
                <a:ln>
                  <a:noFill/>
                </a:ln>
                <a:solidFill>
                  <a:prstClr val="black"/>
                </a:solidFill>
                <a:effectLst/>
                <a:uLnTx/>
                <a:uFillTx/>
                <a:latin typeface="Arial"/>
                <a:ea typeface="+mn-ea"/>
                <a:cs typeface="Arial"/>
              </a:rPr>
              <a:t>h</a:t>
            </a:r>
            <a:r>
              <a:rPr kumimoji="0" sz="2000" b="1" i="0" u="none" strike="noStrike" kern="1200" cap="none" spc="-155" normalizeH="0" baseline="0" noProof="0" dirty="0">
                <a:ln>
                  <a:noFill/>
                </a:ln>
                <a:solidFill>
                  <a:prstClr val="black"/>
                </a:solidFill>
                <a:effectLst/>
                <a:uLnTx/>
                <a:uFillTx/>
                <a:latin typeface="Arial"/>
                <a:ea typeface="+mn-ea"/>
                <a:cs typeface="Arial"/>
              </a:rPr>
              <a:t>e</a:t>
            </a:r>
            <a:r>
              <a:rPr kumimoji="0" sz="2000" b="1" i="0" u="none" strike="noStrike" kern="1200" cap="none" spc="-165" normalizeH="0" baseline="0" noProof="0" dirty="0">
                <a:ln>
                  <a:noFill/>
                </a:ln>
                <a:solidFill>
                  <a:prstClr val="black"/>
                </a:solidFill>
                <a:effectLst/>
                <a:uLnTx/>
                <a:uFillTx/>
                <a:latin typeface="Arial"/>
                <a:ea typeface="+mn-ea"/>
                <a:cs typeface="Arial"/>
              </a:rPr>
              <a:t>l</a:t>
            </a:r>
            <a:r>
              <a:rPr kumimoji="0" sz="2000" b="1" i="0" u="none" strike="noStrike" kern="1200" cap="none" spc="-160" normalizeH="0" baseline="0" noProof="0" dirty="0">
                <a:ln>
                  <a:noFill/>
                </a:ln>
                <a:solidFill>
                  <a:prstClr val="black"/>
                </a:solidFill>
                <a:effectLst/>
                <a:uLnTx/>
                <a:uFillTx/>
                <a:latin typeface="Arial"/>
                <a:ea typeface="+mn-ea"/>
                <a:cs typeface="Arial"/>
              </a:rPr>
              <a:t>o</a:t>
            </a:r>
            <a:r>
              <a:rPr kumimoji="0" sz="2000" b="1" i="0" u="none" strike="noStrike" kern="1200" cap="none" spc="0" normalizeH="0" baseline="0" noProof="0" dirty="0">
                <a:ln>
                  <a:noFill/>
                </a:ln>
                <a:solidFill>
                  <a:prstClr val="black"/>
                </a:solidFill>
                <a:effectLst/>
                <a:uLnTx/>
                <a:uFillTx/>
                <a:latin typeface="Arial"/>
                <a:ea typeface="+mn-ea"/>
                <a:cs typeface="Arial"/>
              </a:rPr>
              <a:t>r</a:t>
            </a:r>
            <a:r>
              <a:rPr kumimoji="0" sz="2000" b="1" i="0" u="none" strike="noStrike" kern="1200" cap="none" spc="-295" normalizeH="0" baseline="0" noProof="0" dirty="0">
                <a:ln>
                  <a:noFill/>
                </a:ln>
                <a:solidFill>
                  <a:prstClr val="black"/>
                </a:solidFill>
                <a:effectLst/>
                <a:uLnTx/>
                <a:uFillTx/>
                <a:latin typeface="Arial"/>
                <a:ea typeface="+mn-ea"/>
                <a:cs typeface="Arial"/>
              </a:rPr>
              <a:t> </a:t>
            </a:r>
            <a:r>
              <a:rPr kumimoji="0" sz="2000" b="1" i="0" u="none" strike="noStrike" kern="1200" cap="none" spc="-160" normalizeH="0" baseline="0" noProof="0" dirty="0">
                <a:ln>
                  <a:noFill/>
                </a:ln>
                <a:solidFill>
                  <a:prstClr val="black"/>
                </a:solidFill>
                <a:effectLst/>
                <a:uLnTx/>
                <a:uFillTx/>
                <a:latin typeface="Arial"/>
                <a:ea typeface="+mn-ea"/>
                <a:cs typeface="Arial"/>
              </a:rPr>
              <a:t>of</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60" name="object 60"/>
          <p:cNvSpPr txBox="1"/>
          <p:nvPr/>
        </p:nvSpPr>
        <p:spPr>
          <a:xfrm>
            <a:off x="8668257" y="2768758"/>
            <a:ext cx="887730"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prstClr val="black"/>
                </a:solidFill>
                <a:effectLst/>
                <a:uLnTx/>
                <a:uFillTx/>
                <a:latin typeface="Arial"/>
                <a:ea typeface="+mn-ea"/>
                <a:cs typeface="Arial"/>
              </a:rPr>
              <a:t>BAEB</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61" name="object 61"/>
          <p:cNvSpPr txBox="1"/>
          <p:nvPr/>
        </p:nvSpPr>
        <p:spPr>
          <a:xfrm>
            <a:off x="8092820" y="3297631"/>
            <a:ext cx="2037080" cy="33855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25" normalizeH="0" baseline="0" noProof="0" dirty="0">
                <a:ln>
                  <a:noFill/>
                </a:ln>
                <a:solidFill>
                  <a:prstClr val="black"/>
                </a:solidFill>
                <a:effectLst/>
                <a:uLnTx/>
                <a:uFillTx/>
                <a:latin typeface="Arial"/>
                <a:ea typeface="+mn-ea"/>
                <a:cs typeface="Arial"/>
              </a:rPr>
              <a:t>B</a:t>
            </a:r>
            <a:r>
              <a:rPr kumimoji="0" sz="2000" b="1" i="0" u="none" strike="noStrike" kern="1200" cap="none" spc="0" normalizeH="0" baseline="0" noProof="0" dirty="0">
                <a:ln>
                  <a:noFill/>
                </a:ln>
                <a:solidFill>
                  <a:prstClr val="black"/>
                </a:solidFill>
                <a:effectLst/>
                <a:uLnTx/>
                <a:uFillTx/>
                <a:latin typeface="Arial"/>
                <a:ea typeface="+mn-ea"/>
                <a:cs typeface="Arial"/>
              </a:rPr>
              <a:t>achelor</a:t>
            </a:r>
            <a:r>
              <a:rPr kumimoji="0" sz="2000" b="1" i="0" u="none" strike="noStrike" kern="1200" cap="none" spc="-2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of</a:t>
            </a:r>
            <a:r>
              <a:rPr kumimoji="0" sz="2000" b="1" i="0" u="none" strike="noStrike" kern="1200" cap="none" spc="-10" normalizeH="0" baseline="0" noProof="0" dirty="0">
                <a:ln>
                  <a:noFill/>
                </a:ln>
                <a:solidFill>
                  <a:prstClr val="black"/>
                </a:solidFill>
                <a:effectLst/>
                <a:uLnTx/>
                <a:uFillTx/>
                <a:latin typeface="Arial"/>
                <a:ea typeface="+mn-ea"/>
                <a:cs typeface="Arial"/>
              </a:rPr>
              <a:t> </a:t>
            </a:r>
            <a:r>
              <a:rPr kumimoji="0" sz="2200" b="1" i="0" u="none" strike="noStrike" kern="1200" cap="none" spc="-25" normalizeH="0" baseline="0" noProof="0" dirty="0">
                <a:ln>
                  <a:noFill/>
                </a:ln>
                <a:solidFill>
                  <a:prstClr val="black"/>
                </a:solidFill>
                <a:effectLst/>
                <a:uLnTx/>
                <a:uFillTx/>
                <a:latin typeface="Arial"/>
                <a:ea typeface="+mn-ea"/>
                <a:cs typeface="Arial"/>
              </a:rPr>
              <a:t>A</a:t>
            </a:r>
            <a:r>
              <a:rPr kumimoji="0" sz="2000" b="1" i="0" u="none" strike="noStrike" kern="1200" cap="none" spc="0" normalizeH="0" baseline="0" noProof="0" dirty="0">
                <a:ln>
                  <a:noFill/>
                </a:ln>
                <a:solidFill>
                  <a:prstClr val="black"/>
                </a:solidFill>
                <a:effectLst/>
                <a:uLnTx/>
                <a:uFillTx/>
                <a:latin typeface="Arial"/>
                <a:ea typeface="+mn-ea"/>
                <a:cs typeface="Arial"/>
              </a:rPr>
              <a:t>rts</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62" name="object 62"/>
          <p:cNvSpPr txBox="1"/>
          <p:nvPr/>
        </p:nvSpPr>
        <p:spPr>
          <a:xfrm>
            <a:off x="8349489" y="3675830"/>
            <a:ext cx="1525905" cy="677108"/>
          </a:xfrm>
          <a:prstGeom prst="rect">
            <a:avLst/>
          </a:prstGeom>
        </p:spPr>
        <p:txBody>
          <a:bodyPr vert="horz" wrap="square" lIns="0" tIns="0" rIns="0" bIns="0" rtlCol="0">
            <a:spAutoFit/>
          </a:bodyPr>
          <a:lstStyle/>
          <a:p>
            <a:pPr marL="12700" marR="5080" lvl="0" indent="126364"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20" normalizeH="0" baseline="0" noProof="0" dirty="0">
                <a:ln>
                  <a:noFill/>
                </a:ln>
                <a:solidFill>
                  <a:prstClr val="black"/>
                </a:solidFill>
                <a:effectLst/>
                <a:uLnTx/>
                <a:uFillTx/>
                <a:latin typeface="Arial"/>
                <a:ea typeface="+mn-ea"/>
                <a:cs typeface="Arial"/>
              </a:rPr>
              <a:t>E</a:t>
            </a:r>
            <a:r>
              <a:rPr kumimoji="0" sz="2000" b="1" i="0" u="none" strike="noStrike" kern="1200" cap="none" spc="0" normalizeH="0" baseline="0" noProof="0" dirty="0">
                <a:ln>
                  <a:noFill/>
                </a:ln>
                <a:solidFill>
                  <a:prstClr val="black"/>
                </a:solidFill>
                <a:effectLst/>
                <a:uLnTx/>
                <a:uFillTx/>
                <a:latin typeface="Arial"/>
                <a:ea typeface="+mn-ea"/>
                <a:cs typeface="Arial"/>
              </a:rPr>
              <a:t>rziehung </a:t>
            </a:r>
            <a:r>
              <a:rPr kumimoji="0" sz="2000" b="1" i="0" u="none" strike="noStrike" kern="1200" cap="none" spc="-5" normalizeH="0" baseline="0" noProof="0" dirty="0">
                <a:ln>
                  <a:noFill/>
                </a:ln>
                <a:solidFill>
                  <a:prstClr val="black"/>
                </a:solidFill>
                <a:effectLst/>
                <a:uLnTx/>
                <a:uFillTx/>
                <a:latin typeface="Arial"/>
                <a:ea typeface="+mn-ea"/>
                <a:cs typeface="Arial"/>
              </a:rPr>
              <a:t>un</a:t>
            </a:r>
            <a:r>
              <a:rPr kumimoji="0" sz="2000" b="1" i="0" u="none" strike="noStrike" kern="1200" cap="none" spc="0" normalizeH="0" baseline="0" noProof="0" dirty="0">
                <a:ln>
                  <a:noFill/>
                </a:ln>
                <a:solidFill>
                  <a:prstClr val="black"/>
                </a:solidFill>
                <a:effectLst/>
                <a:uLnTx/>
                <a:uFillTx/>
                <a:latin typeface="Arial"/>
                <a:ea typeface="+mn-ea"/>
                <a:cs typeface="Arial"/>
              </a:rPr>
              <a:t>d</a:t>
            </a:r>
            <a:r>
              <a:rPr kumimoji="0" sz="2000" b="1" i="0" u="none" strike="noStrike" kern="1200" cap="none" spc="-5" normalizeH="0" baseline="0" noProof="0" dirty="0">
                <a:ln>
                  <a:noFill/>
                </a:ln>
                <a:solidFill>
                  <a:prstClr val="black"/>
                </a:solidFill>
                <a:effectLst/>
                <a:uLnTx/>
                <a:uFillTx/>
                <a:latin typeface="Arial"/>
                <a:ea typeface="+mn-ea"/>
                <a:cs typeface="Arial"/>
              </a:rPr>
              <a:t> </a:t>
            </a:r>
            <a:r>
              <a:rPr kumimoji="0" sz="2200" b="1" i="0" u="none" strike="noStrike" kern="1200" cap="none" spc="-25" normalizeH="0" baseline="0" noProof="0" dirty="0">
                <a:ln>
                  <a:noFill/>
                </a:ln>
                <a:solidFill>
                  <a:prstClr val="black"/>
                </a:solidFill>
                <a:effectLst/>
                <a:uLnTx/>
                <a:uFillTx/>
                <a:latin typeface="Arial"/>
                <a:ea typeface="+mn-ea"/>
                <a:cs typeface="Arial"/>
              </a:rPr>
              <a:t>B</a:t>
            </a:r>
            <a:r>
              <a:rPr kumimoji="0" sz="2000" b="1" i="0" u="none" strike="noStrike" kern="1200" cap="none" spc="0" normalizeH="0" baseline="0" noProof="0" dirty="0">
                <a:ln>
                  <a:noFill/>
                </a:ln>
                <a:solidFill>
                  <a:prstClr val="black"/>
                </a:solidFill>
                <a:effectLst/>
                <a:uLnTx/>
                <a:uFillTx/>
                <a:latin typeface="Arial"/>
                <a:ea typeface="+mn-ea"/>
                <a:cs typeface="Arial"/>
              </a:rPr>
              <a:t>i</a:t>
            </a:r>
            <a:r>
              <a:rPr kumimoji="0" sz="2000" b="1" i="0" u="none" strike="noStrike" kern="1200" cap="none" spc="-10" normalizeH="0" baseline="0" noProof="0" dirty="0">
                <a:ln>
                  <a:noFill/>
                </a:ln>
                <a:solidFill>
                  <a:prstClr val="black"/>
                </a:solidFill>
                <a:effectLst/>
                <a:uLnTx/>
                <a:uFillTx/>
                <a:latin typeface="Arial"/>
                <a:ea typeface="+mn-ea"/>
                <a:cs typeface="Arial"/>
              </a:rPr>
              <a:t>l</a:t>
            </a:r>
            <a:r>
              <a:rPr kumimoji="0" sz="2000" b="1" i="0" u="none" strike="noStrike" kern="1200" cap="none" spc="0" normalizeH="0" baseline="0" noProof="0" dirty="0">
                <a:ln>
                  <a:noFill/>
                </a:ln>
                <a:solidFill>
                  <a:prstClr val="black"/>
                </a:solidFill>
                <a:effectLst/>
                <a:uLnTx/>
                <a:uFillTx/>
                <a:latin typeface="Arial"/>
                <a:ea typeface="+mn-ea"/>
                <a:cs typeface="Arial"/>
              </a:rPr>
              <a:t>dung</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63" name="object 63"/>
          <p:cNvSpPr/>
          <p:nvPr/>
        </p:nvSpPr>
        <p:spPr>
          <a:xfrm>
            <a:off x="4367276" y="914400"/>
            <a:ext cx="4648200" cy="500380"/>
          </a:xfrm>
          <a:custGeom>
            <a:avLst/>
            <a:gdLst/>
            <a:ahLst/>
            <a:cxnLst/>
            <a:rect l="l" t="t" r="r" b="b"/>
            <a:pathLst>
              <a:path w="4648200" h="500380">
                <a:moveTo>
                  <a:pt x="0" y="83312"/>
                </a:moveTo>
                <a:lnTo>
                  <a:pt x="10715" y="42391"/>
                </a:lnTo>
                <a:lnTo>
                  <a:pt x="39032" y="12712"/>
                </a:lnTo>
                <a:lnTo>
                  <a:pt x="79203" y="99"/>
                </a:lnTo>
                <a:lnTo>
                  <a:pt x="4564760" y="0"/>
                </a:lnTo>
                <a:lnTo>
                  <a:pt x="4579316" y="1263"/>
                </a:lnTo>
                <a:lnTo>
                  <a:pt x="4617181" y="18496"/>
                </a:lnTo>
                <a:lnTo>
                  <a:pt x="4641844" y="51373"/>
                </a:lnTo>
                <a:lnTo>
                  <a:pt x="4648200" y="416687"/>
                </a:lnTo>
                <a:lnTo>
                  <a:pt x="4646938" y="431231"/>
                </a:lnTo>
                <a:lnTo>
                  <a:pt x="4629719" y="469075"/>
                </a:lnTo>
                <a:lnTo>
                  <a:pt x="4596840" y="493742"/>
                </a:lnTo>
                <a:lnTo>
                  <a:pt x="83312" y="500125"/>
                </a:lnTo>
                <a:lnTo>
                  <a:pt x="68760" y="498862"/>
                </a:lnTo>
                <a:lnTo>
                  <a:pt x="30941" y="481619"/>
                </a:lnTo>
                <a:lnTo>
                  <a:pt x="6335" y="448698"/>
                </a:lnTo>
                <a:lnTo>
                  <a:pt x="0" y="83312"/>
                </a:lnTo>
                <a:close/>
              </a:path>
            </a:pathLst>
          </a:custGeom>
          <a:ln w="12700">
            <a:solidFill>
              <a:srgbClr val="8409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64"/>
          <p:cNvSpPr/>
          <p:nvPr/>
        </p:nvSpPr>
        <p:spPr>
          <a:xfrm>
            <a:off x="6959600" y="2260600"/>
            <a:ext cx="647700" cy="450850"/>
          </a:xfrm>
          <a:custGeom>
            <a:avLst/>
            <a:gdLst/>
            <a:ahLst/>
            <a:cxnLst/>
            <a:rect l="l" t="t" r="r" b="b"/>
            <a:pathLst>
              <a:path w="647700" h="450850">
                <a:moveTo>
                  <a:pt x="485775" y="225425"/>
                </a:moveTo>
                <a:lnTo>
                  <a:pt x="161925" y="225425"/>
                </a:lnTo>
                <a:lnTo>
                  <a:pt x="161925" y="450850"/>
                </a:lnTo>
                <a:lnTo>
                  <a:pt x="485775" y="450850"/>
                </a:lnTo>
                <a:lnTo>
                  <a:pt x="485775" y="225425"/>
                </a:lnTo>
                <a:close/>
              </a:path>
              <a:path w="647700" h="450850">
                <a:moveTo>
                  <a:pt x="323850" y="0"/>
                </a:moveTo>
                <a:lnTo>
                  <a:pt x="0" y="225425"/>
                </a:lnTo>
                <a:lnTo>
                  <a:pt x="647700" y="225425"/>
                </a:lnTo>
                <a:lnTo>
                  <a:pt x="323850" y="0"/>
                </a:lnTo>
                <a:close/>
              </a:path>
            </a:pathLst>
          </a:custGeom>
          <a:solidFill>
            <a:srgbClr val="FF00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6959600" y="2260600"/>
            <a:ext cx="647700" cy="450850"/>
          </a:xfrm>
          <a:custGeom>
            <a:avLst/>
            <a:gdLst/>
            <a:ahLst/>
            <a:cxnLst/>
            <a:rect l="l" t="t" r="r" b="b"/>
            <a:pathLst>
              <a:path w="647700" h="450850">
                <a:moveTo>
                  <a:pt x="0" y="225425"/>
                </a:moveTo>
                <a:lnTo>
                  <a:pt x="323850" y="0"/>
                </a:lnTo>
                <a:lnTo>
                  <a:pt x="647700" y="225425"/>
                </a:lnTo>
                <a:lnTo>
                  <a:pt x="485775" y="225425"/>
                </a:lnTo>
                <a:lnTo>
                  <a:pt x="485775" y="450850"/>
                </a:lnTo>
                <a:lnTo>
                  <a:pt x="161925" y="450850"/>
                </a:lnTo>
                <a:lnTo>
                  <a:pt x="161925" y="225425"/>
                </a:lnTo>
                <a:lnTo>
                  <a:pt x="0" y="225425"/>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66"/>
          <p:cNvSpPr/>
          <p:nvPr/>
        </p:nvSpPr>
        <p:spPr>
          <a:xfrm>
            <a:off x="8039100" y="2260600"/>
            <a:ext cx="647700" cy="450850"/>
          </a:xfrm>
          <a:custGeom>
            <a:avLst/>
            <a:gdLst/>
            <a:ahLst/>
            <a:cxnLst/>
            <a:rect l="l" t="t" r="r" b="b"/>
            <a:pathLst>
              <a:path w="647700" h="450850">
                <a:moveTo>
                  <a:pt x="485775" y="225425"/>
                </a:moveTo>
                <a:lnTo>
                  <a:pt x="161925" y="225425"/>
                </a:lnTo>
                <a:lnTo>
                  <a:pt x="161925" y="450850"/>
                </a:lnTo>
                <a:lnTo>
                  <a:pt x="485775" y="450850"/>
                </a:lnTo>
                <a:lnTo>
                  <a:pt x="485775" y="225425"/>
                </a:lnTo>
                <a:close/>
              </a:path>
              <a:path w="647700" h="450850">
                <a:moveTo>
                  <a:pt x="323850" y="0"/>
                </a:moveTo>
                <a:lnTo>
                  <a:pt x="0" y="225425"/>
                </a:lnTo>
                <a:lnTo>
                  <a:pt x="647700" y="225425"/>
                </a:lnTo>
                <a:lnTo>
                  <a:pt x="323850" y="0"/>
                </a:lnTo>
                <a:close/>
              </a:path>
            </a:pathLst>
          </a:custGeom>
          <a:solidFill>
            <a:srgbClr val="FF00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8039100" y="2260600"/>
            <a:ext cx="647700" cy="450850"/>
          </a:xfrm>
          <a:custGeom>
            <a:avLst/>
            <a:gdLst/>
            <a:ahLst/>
            <a:cxnLst/>
            <a:rect l="l" t="t" r="r" b="b"/>
            <a:pathLst>
              <a:path w="647700" h="450850">
                <a:moveTo>
                  <a:pt x="0" y="225425"/>
                </a:moveTo>
                <a:lnTo>
                  <a:pt x="323850" y="0"/>
                </a:lnTo>
                <a:lnTo>
                  <a:pt x="647700" y="225425"/>
                </a:lnTo>
                <a:lnTo>
                  <a:pt x="485775" y="225425"/>
                </a:lnTo>
                <a:lnTo>
                  <a:pt x="485775" y="450850"/>
                </a:lnTo>
                <a:lnTo>
                  <a:pt x="161925" y="450850"/>
                </a:lnTo>
                <a:lnTo>
                  <a:pt x="161925" y="225425"/>
                </a:lnTo>
                <a:lnTo>
                  <a:pt x="0" y="225425"/>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8"/>
          <p:cNvSpPr/>
          <p:nvPr/>
        </p:nvSpPr>
        <p:spPr>
          <a:xfrm>
            <a:off x="2767013" y="1860550"/>
            <a:ext cx="1652905" cy="800100"/>
          </a:xfrm>
          <a:custGeom>
            <a:avLst/>
            <a:gdLst/>
            <a:ahLst/>
            <a:cxnLst/>
            <a:rect l="l" t="t" r="r" b="b"/>
            <a:pathLst>
              <a:path w="1652905" h="800100">
                <a:moveTo>
                  <a:pt x="1440497" y="0"/>
                </a:moveTo>
                <a:lnTo>
                  <a:pt x="1440497" y="65912"/>
                </a:lnTo>
                <a:lnTo>
                  <a:pt x="0" y="65912"/>
                </a:lnTo>
                <a:lnTo>
                  <a:pt x="0" y="800100"/>
                </a:lnTo>
                <a:lnTo>
                  <a:pt x="321119" y="800100"/>
                </a:lnTo>
                <a:lnTo>
                  <a:pt x="321119" y="387096"/>
                </a:lnTo>
                <a:lnTo>
                  <a:pt x="1502233" y="387096"/>
                </a:lnTo>
                <a:lnTo>
                  <a:pt x="1652587" y="226567"/>
                </a:lnTo>
                <a:lnTo>
                  <a:pt x="1440497" y="0"/>
                </a:lnTo>
                <a:close/>
              </a:path>
              <a:path w="1652905" h="800100">
                <a:moveTo>
                  <a:pt x="1502233" y="387096"/>
                </a:moveTo>
                <a:lnTo>
                  <a:pt x="1440497" y="387096"/>
                </a:lnTo>
                <a:lnTo>
                  <a:pt x="1440497" y="453009"/>
                </a:lnTo>
                <a:lnTo>
                  <a:pt x="1502233" y="387096"/>
                </a:lnTo>
                <a:close/>
              </a:path>
            </a:pathLst>
          </a:custGeom>
          <a:solidFill>
            <a:srgbClr val="FF00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2767013" y="1860550"/>
            <a:ext cx="1652905" cy="800100"/>
          </a:xfrm>
          <a:custGeom>
            <a:avLst/>
            <a:gdLst/>
            <a:ahLst/>
            <a:cxnLst/>
            <a:rect l="l" t="t" r="r" b="b"/>
            <a:pathLst>
              <a:path w="1652905" h="800100">
                <a:moveTo>
                  <a:pt x="321119" y="800100"/>
                </a:moveTo>
                <a:lnTo>
                  <a:pt x="321119" y="387096"/>
                </a:lnTo>
                <a:lnTo>
                  <a:pt x="1440497" y="387096"/>
                </a:lnTo>
                <a:lnTo>
                  <a:pt x="1440497" y="453009"/>
                </a:lnTo>
                <a:lnTo>
                  <a:pt x="1652587" y="226567"/>
                </a:lnTo>
                <a:lnTo>
                  <a:pt x="1440497" y="0"/>
                </a:lnTo>
                <a:lnTo>
                  <a:pt x="1440497" y="65912"/>
                </a:lnTo>
                <a:lnTo>
                  <a:pt x="0" y="65912"/>
                </a:lnTo>
                <a:lnTo>
                  <a:pt x="0" y="800100"/>
                </a:lnTo>
                <a:lnTo>
                  <a:pt x="321119" y="800100"/>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Tree>
    <p:extLst>
      <p:ext uri="{BB962C8B-B14F-4D97-AF65-F5344CB8AC3E}">
        <p14:creationId xmlns:p14="http://schemas.microsoft.com/office/powerpoint/2010/main" val="3690644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a:t>Gliederung</a:t>
            </a:r>
          </a:p>
        </p:txBody>
      </p:sp>
      <p:sp>
        <p:nvSpPr>
          <p:cNvPr id="3" name="Inhaltsplatzhalter 2"/>
          <p:cNvSpPr>
            <a:spLocks noGrp="1"/>
          </p:cNvSpPr>
          <p:nvPr>
            <p:ph idx="1"/>
          </p:nvPr>
        </p:nvSpPr>
        <p:spPr>
          <a:xfrm>
            <a:off x="1382752" y="1079891"/>
            <a:ext cx="9423321" cy="4140200"/>
          </a:xfrm>
        </p:spPr>
        <p:txBody>
          <a:bodyPr/>
          <a:lstStyle/>
          <a:p>
            <a:pPr>
              <a:defRPr/>
            </a:pPr>
            <a:endParaRPr lang="de-DE" dirty="0"/>
          </a:p>
          <a:p>
            <a:pPr marL="457200" indent="-457200">
              <a:buFont typeface="+mj-lt"/>
              <a:buAutoNum type="arabicPeriod"/>
              <a:defRPr/>
            </a:pPr>
            <a:r>
              <a:rPr lang="de-DE" dirty="0"/>
              <a:t>Vorstellung der Wahlmöglichkeiten</a:t>
            </a:r>
          </a:p>
          <a:p>
            <a:pPr marL="971550" lvl="1" indent="-285750">
              <a:defRPr/>
            </a:pPr>
            <a:r>
              <a:rPr lang="de-DE" dirty="0"/>
              <a:t>Spezialisierungsoption für Master </a:t>
            </a:r>
            <a:r>
              <a:rPr lang="de-DE" dirty="0" err="1"/>
              <a:t>of</a:t>
            </a:r>
            <a:r>
              <a:rPr lang="de-DE" dirty="0"/>
              <a:t> Education für das Lehramt an Sekundarschulen</a:t>
            </a:r>
          </a:p>
          <a:p>
            <a:pPr marL="971550" lvl="1" indent="-285750">
              <a:defRPr/>
            </a:pPr>
            <a:r>
              <a:rPr lang="de-DE" dirty="0"/>
              <a:t>Spezialisierungsoption fachwissenschaftlicher Master-Studiengang</a:t>
            </a:r>
          </a:p>
          <a:p>
            <a:pPr marL="971550" lvl="1" indent="-285750">
              <a:defRPr/>
            </a:pPr>
            <a:r>
              <a:rPr lang="de-DE" dirty="0"/>
              <a:t>Spezialisierungsoption erziehungswissenschaftlicher Fach-Master-Studiengang</a:t>
            </a:r>
          </a:p>
          <a:p>
            <a:pPr marL="971550" lvl="1" indent="-285750">
              <a:defRPr/>
            </a:pPr>
            <a:endParaRPr lang="de-DE" dirty="0"/>
          </a:p>
          <a:p>
            <a:pPr marL="457200" indent="-457200">
              <a:spcBef>
                <a:spcPts val="1200"/>
              </a:spcBef>
              <a:buFont typeface="+mj-lt"/>
              <a:buAutoNum type="arabicPeriod"/>
              <a:defRPr/>
            </a:pPr>
            <a:r>
              <a:rPr lang="de-DE" dirty="0"/>
              <a:t>Zukünftige berufliche Orientierungen</a:t>
            </a:r>
          </a:p>
          <a:p>
            <a:pPr marL="457200" indent="-457200">
              <a:spcBef>
                <a:spcPts val="1200"/>
              </a:spcBef>
              <a:spcAft>
                <a:spcPts val="1200"/>
              </a:spcAft>
              <a:buFont typeface="+mj-lt"/>
              <a:buAutoNum type="arabicPeriod"/>
              <a:defRPr/>
            </a:pPr>
            <a:r>
              <a:rPr lang="de-DE" dirty="0"/>
              <a:t>Interesse am Lehramt berufsbildende Schulen mit der beruflichen</a:t>
            </a:r>
            <a:br>
              <a:rPr lang="de-DE" dirty="0"/>
            </a:br>
            <a:r>
              <a:rPr lang="de-DE" dirty="0"/>
              <a:t>Fachrichtung Ernährung und Hauswirtschaft?</a:t>
            </a:r>
          </a:p>
        </p:txBody>
      </p:sp>
    </p:spTree>
    <p:extLst>
      <p:ext uri="{BB962C8B-B14F-4D97-AF65-F5344CB8AC3E}">
        <p14:creationId xmlns:p14="http://schemas.microsoft.com/office/powerpoint/2010/main" val="17422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29612" y="3767328"/>
            <a:ext cx="2388108" cy="206197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276476" y="3794125"/>
            <a:ext cx="2294255" cy="1968500"/>
          </a:xfrm>
          <a:custGeom>
            <a:avLst/>
            <a:gdLst/>
            <a:ahLst/>
            <a:cxnLst/>
            <a:rect l="l" t="t" r="r" b="b"/>
            <a:pathLst>
              <a:path w="2294255" h="1968500">
                <a:moveTo>
                  <a:pt x="1965833" y="0"/>
                </a:moveTo>
                <a:lnTo>
                  <a:pt x="328091" y="0"/>
                </a:lnTo>
                <a:lnTo>
                  <a:pt x="301182" y="1087"/>
                </a:lnTo>
                <a:lnTo>
                  <a:pt x="249246" y="9537"/>
                </a:lnTo>
                <a:lnTo>
                  <a:pt x="200382" y="25788"/>
                </a:lnTo>
                <a:lnTo>
                  <a:pt x="155265" y="49164"/>
                </a:lnTo>
                <a:lnTo>
                  <a:pt x="114571" y="78988"/>
                </a:lnTo>
                <a:lnTo>
                  <a:pt x="78976" y="114584"/>
                </a:lnTo>
                <a:lnTo>
                  <a:pt x="49154" y="155274"/>
                </a:lnTo>
                <a:lnTo>
                  <a:pt x="25782" y="200382"/>
                </a:lnTo>
                <a:lnTo>
                  <a:pt x="9535" y="249231"/>
                </a:lnTo>
                <a:lnTo>
                  <a:pt x="1087" y="301146"/>
                </a:lnTo>
                <a:lnTo>
                  <a:pt x="0" y="328041"/>
                </a:lnTo>
                <a:lnTo>
                  <a:pt x="0" y="1640459"/>
                </a:lnTo>
                <a:lnTo>
                  <a:pt x="4294" y="1693664"/>
                </a:lnTo>
                <a:lnTo>
                  <a:pt x="16726" y="1744137"/>
                </a:lnTo>
                <a:lnTo>
                  <a:pt x="36620" y="1791204"/>
                </a:lnTo>
                <a:lnTo>
                  <a:pt x="63301" y="1834187"/>
                </a:lnTo>
                <a:lnTo>
                  <a:pt x="96094" y="1872411"/>
                </a:lnTo>
                <a:lnTo>
                  <a:pt x="134323" y="1905201"/>
                </a:lnTo>
                <a:lnTo>
                  <a:pt x="177313" y="1931881"/>
                </a:lnTo>
                <a:lnTo>
                  <a:pt x="224388" y="1951774"/>
                </a:lnTo>
                <a:lnTo>
                  <a:pt x="274872" y="1964205"/>
                </a:lnTo>
                <a:lnTo>
                  <a:pt x="328091" y="1968500"/>
                </a:lnTo>
                <a:lnTo>
                  <a:pt x="1965833" y="1968500"/>
                </a:lnTo>
                <a:lnTo>
                  <a:pt x="2019060" y="1964205"/>
                </a:lnTo>
                <a:lnTo>
                  <a:pt x="2069554" y="1951774"/>
                </a:lnTo>
                <a:lnTo>
                  <a:pt x="2116639" y="1931881"/>
                </a:lnTo>
                <a:lnTo>
                  <a:pt x="2159639" y="1905201"/>
                </a:lnTo>
                <a:lnTo>
                  <a:pt x="2197877" y="1872411"/>
                </a:lnTo>
                <a:lnTo>
                  <a:pt x="2230679" y="1834187"/>
                </a:lnTo>
                <a:lnTo>
                  <a:pt x="2257368" y="1791204"/>
                </a:lnTo>
                <a:lnTo>
                  <a:pt x="2277269" y="1744137"/>
                </a:lnTo>
                <a:lnTo>
                  <a:pt x="2289705" y="1693664"/>
                </a:lnTo>
                <a:lnTo>
                  <a:pt x="2294001" y="1640459"/>
                </a:lnTo>
                <a:lnTo>
                  <a:pt x="2294001" y="328041"/>
                </a:lnTo>
                <a:lnTo>
                  <a:pt x="2289705" y="274848"/>
                </a:lnTo>
                <a:lnTo>
                  <a:pt x="2277269" y="224381"/>
                </a:lnTo>
                <a:lnTo>
                  <a:pt x="2257368" y="177318"/>
                </a:lnTo>
                <a:lnTo>
                  <a:pt x="2230679" y="134334"/>
                </a:lnTo>
                <a:lnTo>
                  <a:pt x="2197877" y="96107"/>
                </a:lnTo>
                <a:lnTo>
                  <a:pt x="2159639" y="63313"/>
                </a:lnTo>
                <a:lnTo>
                  <a:pt x="2116639" y="36628"/>
                </a:lnTo>
                <a:lnTo>
                  <a:pt x="2069554" y="16730"/>
                </a:lnTo>
                <a:lnTo>
                  <a:pt x="2019060" y="4295"/>
                </a:lnTo>
                <a:lnTo>
                  <a:pt x="1965833" y="0"/>
                </a:lnTo>
                <a:close/>
              </a:path>
            </a:pathLst>
          </a:custGeom>
          <a:solidFill>
            <a:srgbClr val="FF8D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276476" y="3794125"/>
            <a:ext cx="2294255" cy="1968500"/>
          </a:xfrm>
          <a:custGeom>
            <a:avLst/>
            <a:gdLst/>
            <a:ahLst/>
            <a:cxnLst/>
            <a:rect l="l" t="t" r="r" b="b"/>
            <a:pathLst>
              <a:path w="2294255" h="1968500">
                <a:moveTo>
                  <a:pt x="0" y="328041"/>
                </a:moveTo>
                <a:lnTo>
                  <a:pt x="4294" y="274848"/>
                </a:lnTo>
                <a:lnTo>
                  <a:pt x="16726" y="224381"/>
                </a:lnTo>
                <a:lnTo>
                  <a:pt x="36620" y="177318"/>
                </a:lnTo>
                <a:lnTo>
                  <a:pt x="63301" y="134334"/>
                </a:lnTo>
                <a:lnTo>
                  <a:pt x="96094" y="96107"/>
                </a:lnTo>
                <a:lnTo>
                  <a:pt x="134323" y="63313"/>
                </a:lnTo>
                <a:lnTo>
                  <a:pt x="177313" y="36628"/>
                </a:lnTo>
                <a:lnTo>
                  <a:pt x="224388" y="16730"/>
                </a:lnTo>
                <a:lnTo>
                  <a:pt x="274872" y="4295"/>
                </a:lnTo>
                <a:lnTo>
                  <a:pt x="328091" y="0"/>
                </a:lnTo>
                <a:lnTo>
                  <a:pt x="1965833" y="0"/>
                </a:lnTo>
                <a:lnTo>
                  <a:pt x="2019060" y="4295"/>
                </a:lnTo>
                <a:lnTo>
                  <a:pt x="2069554" y="16730"/>
                </a:lnTo>
                <a:lnTo>
                  <a:pt x="2116639" y="36628"/>
                </a:lnTo>
                <a:lnTo>
                  <a:pt x="2159639" y="63313"/>
                </a:lnTo>
                <a:lnTo>
                  <a:pt x="2197877" y="96107"/>
                </a:lnTo>
                <a:lnTo>
                  <a:pt x="2230679" y="134334"/>
                </a:lnTo>
                <a:lnTo>
                  <a:pt x="2257368" y="177318"/>
                </a:lnTo>
                <a:lnTo>
                  <a:pt x="2277269" y="224381"/>
                </a:lnTo>
                <a:lnTo>
                  <a:pt x="2289705" y="274848"/>
                </a:lnTo>
                <a:lnTo>
                  <a:pt x="2294001" y="328041"/>
                </a:lnTo>
                <a:lnTo>
                  <a:pt x="2294001" y="1640459"/>
                </a:lnTo>
                <a:lnTo>
                  <a:pt x="2289705" y="1693664"/>
                </a:lnTo>
                <a:lnTo>
                  <a:pt x="2277269" y="1744137"/>
                </a:lnTo>
                <a:lnTo>
                  <a:pt x="2257368" y="1791204"/>
                </a:lnTo>
                <a:lnTo>
                  <a:pt x="2230679" y="1834187"/>
                </a:lnTo>
                <a:lnTo>
                  <a:pt x="2197877" y="1872411"/>
                </a:lnTo>
                <a:lnTo>
                  <a:pt x="2159639" y="1905201"/>
                </a:lnTo>
                <a:lnTo>
                  <a:pt x="2116639" y="1931881"/>
                </a:lnTo>
                <a:lnTo>
                  <a:pt x="2069554" y="1951774"/>
                </a:lnTo>
                <a:lnTo>
                  <a:pt x="2019060" y="1964205"/>
                </a:lnTo>
                <a:lnTo>
                  <a:pt x="1965833" y="1968500"/>
                </a:lnTo>
                <a:lnTo>
                  <a:pt x="328091" y="1968500"/>
                </a:lnTo>
                <a:lnTo>
                  <a:pt x="274872" y="1964205"/>
                </a:lnTo>
                <a:lnTo>
                  <a:pt x="224388" y="1951774"/>
                </a:lnTo>
                <a:lnTo>
                  <a:pt x="177313" y="1931881"/>
                </a:lnTo>
                <a:lnTo>
                  <a:pt x="134323" y="1905201"/>
                </a:lnTo>
                <a:lnTo>
                  <a:pt x="96094" y="1872411"/>
                </a:lnTo>
                <a:lnTo>
                  <a:pt x="63301" y="1834187"/>
                </a:lnTo>
                <a:lnTo>
                  <a:pt x="36620" y="1791204"/>
                </a:lnTo>
                <a:lnTo>
                  <a:pt x="16726" y="1744137"/>
                </a:lnTo>
                <a:lnTo>
                  <a:pt x="4294" y="1693664"/>
                </a:lnTo>
                <a:lnTo>
                  <a:pt x="0" y="1640459"/>
                </a:lnTo>
                <a:lnTo>
                  <a:pt x="0" y="328041"/>
                </a:lnTo>
                <a:close/>
              </a:path>
            </a:pathLst>
          </a:custGeom>
          <a:ln w="9525">
            <a:solidFill>
              <a:srgbClr val="2E2E9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907540" y="329364"/>
            <a:ext cx="7824470"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140" normalizeH="0" baseline="0" noProof="0" dirty="0">
                <a:ln>
                  <a:noFill/>
                </a:ln>
                <a:solidFill>
                  <a:srgbClr val="001F5F"/>
                </a:solidFill>
                <a:effectLst/>
                <a:uLnTx/>
                <a:uFillTx/>
                <a:latin typeface="Arial"/>
                <a:ea typeface="+mn-ea"/>
                <a:cs typeface="Arial"/>
              </a:rPr>
              <a:t>W</a:t>
            </a:r>
            <a:r>
              <a:rPr kumimoji="0" sz="2800" b="1" i="0" u="none" strike="noStrike" kern="1200" cap="none" spc="-20" normalizeH="0" baseline="0" noProof="0" dirty="0">
                <a:ln>
                  <a:noFill/>
                </a:ln>
                <a:solidFill>
                  <a:srgbClr val="001F5F"/>
                </a:solidFill>
                <a:effectLst/>
                <a:uLnTx/>
                <a:uFillTx/>
                <a:latin typeface="Arial"/>
                <a:ea typeface="+mn-ea"/>
                <a:cs typeface="Arial"/>
              </a:rPr>
              <a:t>as</a:t>
            </a:r>
            <a:r>
              <a:rPr kumimoji="0" sz="2800" b="1" i="0" u="none" strike="noStrike" kern="1200" cap="none" spc="5" normalizeH="0" baseline="0" noProof="0" dirty="0">
                <a:ln>
                  <a:noFill/>
                </a:ln>
                <a:solidFill>
                  <a:srgbClr val="001F5F"/>
                </a:solidFill>
                <a:effectLst/>
                <a:uLnTx/>
                <a:uFillTx/>
                <a:latin typeface="Arial"/>
                <a:ea typeface="+mn-ea"/>
                <a:cs typeface="Arial"/>
              </a:rPr>
              <a:t> </a:t>
            </a:r>
            <a:r>
              <a:rPr kumimoji="0" sz="2800" b="1" i="0" u="none" strike="noStrike" kern="1200" cap="none" spc="-20" normalizeH="0" baseline="0" noProof="0" dirty="0">
                <a:ln>
                  <a:noFill/>
                </a:ln>
                <a:solidFill>
                  <a:srgbClr val="001F5F"/>
                </a:solidFill>
                <a:effectLst/>
                <a:uLnTx/>
                <a:uFillTx/>
                <a:latin typeface="Arial"/>
                <a:ea typeface="+mn-ea"/>
                <a:cs typeface="Arial"/>
              </a:rPr>
              <a:t>u</a:t>
            </a:r>
            <a:r>
              <a:rPr kumimoji="0" sz="2800" b="1" i="0" u="none" strike="noStrike" kern="1200" cap="none" spc="-35" normalizeH="0" baseline="0" noProof="0" dirty="0">
                <a:ln>
                  <a:noFill/>
                </a:ln>
                <a:solidFill>
                  <a:srgbClr val="001F5F"/>
                </a:solidFill>
                <a:effectLst/>
                <a:uLnTx/>
                <a:uFillTx/>
                <a:latin typeface="Arial"/>
                <a:ea typeface="+mn-ea"/>
                <a:cs typeface="Arial"/>
              </a:rPr>
              <a:t>n</a:t>
            </a:r>
            <a:r>
              <a:rPr kumimoji="0" sz="2800" b="1" i="0" u="none" strike="noStrike" kern="1200" cap="none" spc="-15" normalizeH="0" baseline="0" noProof="0" dirty="0">
                <a:ln>
                  <a:noFill/>
                </a:ln>
                <a:solidFill>
                  <a:srgbClr val="001F5F"/>
                </a:solidFill>
                <a:effectLst/>
                <a:uLnTx/>
                <a:uFillTx/>
                <a:latin typeface="Arial"/>
                <a:ea typeface="+mn-ea"/>
                <a:cs typeface="Arial"/>
              </a:rPr>
              <a:t>te</a:t>
            </a:r>
            <a:r>
              <a:rPr kumimoji="0" sz="2800" b="1" i="0" u="none" strike="noStrike" kern="1200" cap="none" spc="-10" normalizeH="0" baseline="0" noProof="0" dirty="0">
                <a:ln>
                  <a:noFill/>
                </a:ln>
                <a:solidFill>
                  <a:srgbClr val="001F5F"/>
                </a:solidFill>
                <a:effectLst/>
                <a:uLnTx/>
                <a:uFillTx/>
                <a:latin typeface="Arial"/>
                <a:ea typeface="+mn-ea"/>
                <a:cs typeface="Arial"/>
              </a:rPr>
              <a:t>r</a:t>
            </a:r>
            <a:r>
              <a:rPr kumimoji="0" sz="2800" b="1" i="0" u="none" strike="noStrike" kern="1200" cap="none" spc="-20" normalizeH="0" baseline="0" noProof="0" dirty="0">
                <a:ln>
                  <a:noFill/>
                </a:ln>
                <a:solidFill>
                  <a:srgbClr val="001F5F"/>
                </a:solidFill>
                <a:effectLst/>
                <a:uLnTx/>
                <a:uFillTx/>
                <a:latin typeface="Arial"/>
                <a:ea typeface="+mn-ea"/>
                <a:cs typeface="Arial"/>
              </a:rPr>
              <a:t>sche</a:t>
            </a:r>
            <a:r>
              <a:rPr kumimoji="0" sz="2800" b="1" i="0" u="none" strike="noStrike" kern="1200" cap="none" spc="-5" normalizeH="0" baseline="0" noProof="0" dirty="0">
                <a:ln>
                  <a:noFill/>
                </a:ln>
                <a:solidFill>
                  <a:srgbClr val="001F5F"/>
                </a:solidFill>
                <a:effectLst/>
                <a:uLnTx/>
                <a:uFillTx/>
                <a:latin typeface="Arial"/>
                <a:ea typeface="+mn-ea"/>
                <a:cs typeface="Arial"/>
              </a:rPr>
              <a:t>i</a:t>
            </a:r>
            <a:r>
              <a:rPr kumimoji="0" sz="2800" b="1" i="0" u="none" strike="noStrike" kern="1200" cap="none" spc="-15" normalizeH="0" baseline="0" noProof="0" dirty="0">
                <a:ln>
                  <a:noFill/>
                </a:ln>
                <a:solidFill>
                  <a:srgbClr val="001F5F"/>
                </a:solidFill>
                <a:effectLst/>
                <a:uLnTx/>
                <a:uFillTx/>
                <a:latin typeface="Arial"/>
                <a:ea typeface="+mn-ea"/>
                <a:cs typeface="Arial"/>
              </a:rPr>
              <a:t>det</a:t>
            </a:r>
            <a:r>
              <a:rPr kumimoji="0" sz="2800" b="1" i="0" u="none" strike="noStrike" kern="1200" cap="none" spc="35" normalizeH="0" baseline="0" noProof="0" dirty="0">
                <a:ln>
                  <a:noFill/>
                </a:ln>
                <a:solidFill>
                  <a:srgbClr val="001F5F"/>
                </a:solidFill>
                <a:effectLst/>
                <a:uLnTx/>
                <a:uFillTx/>
                <a:latin typeface="Arial"/>
                <a:ea typeface="+mn-ea"/>
                <a:cs typeface="Arial"/>
              </a:rPr>
              <a:t> </a:t>
            </a:r>
            <a:r>
              <a:rPr kumimoji="0" sz="2800" b="1" i="0" u="none" strike="noStrike" kern="1200" cap="none" spc="-20" normalizeH="0" baseline="0" noProof="0" dirty="0">
                <a:ln>
                  <a:noFill/>
                </a:ln>
                <a:solidFill>
                  <a:srgbClr val="001F5F"/>
                </a:solidFill>
                <a:effectLst/>
                <a:uLnTx/>
                <a:uFillTx/>
                <a:latin typeface="Arial"/>
                <a:ea typeface="+mn-ea"/>
                <a:cs typeface="Arial"/>
              </a:rPr>
              <a:t>den</a:t>
            </a:r>
            <a:r>
              <a:rPr kumimoji="0" sz="2800" b="1" i="0" u="none" strike="noStrike" kern="1200" cap="none" spc="-5" normalizeH="0" baseline="0" noProof="0" dirty="0">
                <a:ln>
                  <a:noFill/>
                </a:ln>
                <a:solidFill>
                  <a:srgbClr val="001F5F"/>
                </a:solidFill>
                <a:effectLst/>
                <a:uLnTx/>
                <a:uFillTx/>
                <a:latin typeface="Arial"/>
                <a:ea typeface="+mn-ea"/>
                <a:cs typeface="Arial"/>
              </a:rPr>
              <a:t> </a:t>
            </a:r>
            <a:r>
              <a:rPr kumimoji="0" sz="2800" b="1" i="0" u="none" strike="noStrike" kern="1200" cap="none" spc="-20" normalizeH="0" baseline="0" noProof="0" dirty="0">
                <a:ln>
                  <a:noFill/>
                </a:ln>
                <a:solidFill>
                  <a:srgbClr val="001F5F"/>
                </a:solidFill>
                <a:effectLst/>
                <a:uLnTx/>
                <a:uFillTx/>
                <a:latin typeface="Arial"/>
                <a:ea typeface="+mn-ea"/>
                <a:cs typeface="Arial"/>
              </a:rPr>
              <a:t>Ba</a:t>
            </a:r>
            <a:r>
              <a:rPr kumimoji="0" sz="2800" b="1" i="0" u="none" strike="noStrike" kern="1200" cap="none" spc="-15" normalizeH="0" baseline="0" noProof="0" dirty="0">
                <a:ln>
                  <a:noFill/>
                </a:ln>
                <a:solidFill>
                  <a:srgbClr val="001F5F"/>
                </a:solidFill>
                <a:effectLst/>
                <a:uLnTx/>
                <a:uFillTx/>
                <a:latin typeface="Arial"/>
                <a:ea typeface="+mn-ea"/>
                <a:cs typeface="Arial"/>
              </a:rPr>
              <a:t>chelor</a:t>
            </a:r>
            <a:r>
              <a:rPr kumimoji="0" sz="2800" b="1" i="0" u="none" strike="noStrike" kern="1200" cap="none" spc="20" normalizeH="0" baseline="0" noProof="0" dirty="0">
                <a:ln>
                  <a:noFill/>
                </a:ln>
                <a:solidFill>
                  <a:srgbClr val="001F5F"/>
                </a:solidFill>
                <a:effectLst/>
                <a:uLnTx/>
                <a:uFillTx/>
                <a:latin typeface="Arial"/>
                <a:ea typeface="+mn-ea"/>
                <a:cs typeface="Arial"/>
              </a:rPr>
              <a:t> </a:t>
            </a:r>
            <a:r>
              <a:rPr kumimoji="0" sz="2800" b="1" i="0" u="none" strike="noStrike" kern="1200" cap="none" spc="-20" normalizeH="0" baseline="0" noProof="0" dirty="0">
                <a:ln>
                  <a:noFill/>
                </a:ln>
                <a:solidFill>
                  <a:srgbClr val="001F5F"/>
                </a:solidFill>
                <a:effectLst/>
                <a:uLnTx/>
                <a:uFillTx/>
                <a:latin typeface="Arial"/>
                <a:ea typeface="+mn-ea"/>
                <a:cs typeface="Arial"/>
              </a:rPr>
              <a:t>vom</a:t>
            </a:r>
            <a:r>
              <a:rPr kumimoji="0" sz="2800" b="1" i="0" u="none" strike="noStrike" kern="1200" cap="none" spc="5" normalizeH="0" baseline="0" noProof="0" dirty="0">
                <a:ln>
                  <a:noFill/>
                </a:ln>
                <a:solidFill>
                  <a:srgbClr val="001F5F"/>
                </a:solidFill>
                <a:effectLst/>
                <a:uLnTx/>
                <a:uFillTx/>
                <a:latin typeface="Arial"/>
                <a:ea typeface="+mn-ea"/>
                <a:cs typeface="Arial"/>
              </a:rPr>
              <a:t> </a:t>
            </a:r>
            <a:r>
              <a:rPr kumimoji="0" sz="2800" b="1" i="0" u="none" strike="noStrike" kern="1200" cap="none" spc="-20" normalizeH="0" baseline="0" noProof="0" dirty="0">
                <a:ln>
                  <a:noFill/>
                </a:ln>
                <a:solidFill>
                  <a:srgbClr val="001F5F"/>
                </a:solidFill>
                <a:effectLst/>
                <a:uLnTx/>
                <a:uFillTx/>
                <a:latin typeface="Arial"/>
                <a:ea typeface="+mn-ea"/>
                <a:cs typeface="Arial"/>
              </a:rPr>
              <a:t>Mas</a:t>
            </a:r>
            <a:r>
              <a:rPr kumimoji="0" sz="2800" b="1" i="0" u="none" strike="noStrike" kern="1200" cap="none" spc="-5" normalizeH="0" baseline="0" noProof="0" dirty="0">
                <a:ln>
                  <a:noFill/>
                </a:ln>
                <a:solidFill>
                  <a:srgbClr val="001F5F"/>
                </a:solidFill>
                <a:effectLst/>
                <a:uLnTx/>
                <a:uFillTx/>
                <a:latin typeface="Arial"/>
                <a:ea typeface="+mn-ea"/>
                <a:cs typeface="Arial"/>
              </a:rPr>
              <a:t>t</a:t>
            </a:r>
            <a:r>
              <a:rPr kumimoji="0" sz="2800" b="1" i="0" u="none" strike="noStrike" kern="1200" cap="none" spc="-15" normalizeH="0" baseline="0" noProof="0" dirty="0">
                <a:ln>
                  <a:noFill/>
                </a:ln>
                <a:solidFill>
                  <a:srgbClr val="001F5F"/>
                </a:solidFill>
                <a:effectLst/>
                <a:uLnTx/>
                <a:uFillTx/>
                <a:latin typeface="Arial"/>
                <a:ea typeface="+mn-ea"/>
                <a:cs typeface="Arial"/>
              </a:rPr>
              <a:t>er?</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2328863" y="908051"/>
            <a:ext cx="2643505" cy="643255"/>
          </a:xfrm>
          <a:custGeom>
            <a:avLst/>
            <a:gdLst/>
            <a:ahLst/>
            <a:cxnLst/>
            <a:rect l="l" t="t" r="r" b="b"/>
            <a:pathLst>
              <a:path w="2643504" h="643255">
                <a:moveTo>
                  <a:pt x="2535999" y="0"/>
                </a:moveTo>
                <a:lnTo>
                  <a:pt x="93483" y="865"/>
                </a:lnTo>
                <a:lnTo>
                  <a:pt x="53599" y="14333"/>
                </a:lnTo>
                <a:lnTo>
                  <a:pt x="22560" y="41397"/>
                </a:lnTo>
                <a:lnTo>
                  <a:pt x="3869" y="78549"/>
                </a:lnTo>
                <a:lnTo>
                  <a:pt x="0" y="107187"/>
                </a:lnTo>
                <a:lnTo>
                  <a:pt x="864" y="549492"/>
                </a:lnTo>
                <a:lnTo>
                  <a:pt x="14326" y="589382"/>
                </a:lnTo>
                <a:lnTo>
                  <a:pt x="41382" y="620431"/>
                </a:lnTo>
                <a:lnTo>
                  <a:pt x="78526" y="639129"/>
                </a:lnTo>
                <a:lnTo>
                  <a:pt x="107162" y="643001"/>
                </a:lnTo>
                <a:lnTo>
                  <a:pt x="2549697" y="642133"/>
                </a:lnTo>
                <a:lnTo>
                  <a:pt x="2589580" y="628661"/>
                </a:lnTo>
                <a:lnTo>
                  <a:pt x="2620622" y="601596"/>
                </a:lnTo>
                <a:lnTo>
                  <a:pt x="2639317" y="564448"/>
                </a:lnTo>
                <a:lnTo>
                  <a:pt x="2643187" y="535813"/>
                </a:lnTo>
                <a:lnTo>
                  <a:pt x="2642319" y="93489"/>
                </a:lnTo>
                <a:lnTo>
                  <a:pt x="2628847" y="53607"/>
                </a:lnTo>
                <a:lnTo>
                  <a:pt x="2601783" y="22564"/>
                </a:lnTo>
                <a:lnTo>
                  <a:pt x="2564634" y="3870"/>
                </a:lnTo>
                <a:lnTo>
                  <a:pt x="2535999" y="0"/>
                </a:lnTo>
                <a:close/>
              </a:path>
            </a:pathLst>
          </a:custGeom>
          <a:solidFill>
            <a:srgbClr val="00AF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328863" y="908051"/>
            <a:ext cx="2643505" cy="643255"/>
          </a:xfrm>
          <a:custGeom>
            <a:avLst/>
            <a:gdLst/>
            <a:ahLst/>
            <a:cxnLst/>
            <a:rect l="l" t="t" r="r" b="b"/>
            <a:pathLst>
              <a:path w="2643504" h="643255">
                <a:moveTo>
                  <a:pt x="0" y="107187"/>
                </a:moveTo>
                <a:lnTo>
                  <a:pt x="8511" y="65261"/>
                </a:lnTo>
                <a:lnTo>
                  <a:pt x="31707" y="31082"/>
                </a:lnTo>
                <a:lnTo>
                  <a:pt x="66084" y="8159"/>
                </a:lnTo>
                <a:lnTo>
                  <a:pt x="2535999" y="0"/>
                </a:lnTo>
                <a:lnTo>
                  <a:pt x="2550617" y="989"/>
                </a:lnTo>
                <a:lnTo>
                  <a:pt x="2590347" y="14788"/>
                </a:lnTo>
                <a:lnTo>
                  <a:pt x="2621163" y="42104"/>
                </a:lnTo>
                <a:lnTo>
                  <a:pt x="2639555" y="79429"/>
                </a:lnTo>
                <a:lnTo>
                  <a:pt x="2643187" y="535813"/>
                </a:lnTo>
                <a:lnTo>
                  <a:pt x="2642198" y="550430"/>
                </a:lnTo>
                <a:lnTo>
                  <a:pt x="2628399" y="590160"/>
                </a:lnTo>
                <a:lnTo>
                  <a:pt x="2601083" y="620976"/>
                </a:lnTo>
                <a:lnTo>
                  <a:pt x="2563757" y="639369"/>
                </a:lnTo>
                <a:lnTo>
                  <a:pt x="107162" y="643001"/>
                </a:lnTo>
                <a:lnTo>
                  <a:pt x="92543" y="642011"/>
                </a:lnTo>
                <a:lnTo>
                  <a:pt x="52815" y="628209"/>
                </a:lnTo>
                <a:lnTo>
                  <a:pt x="22007" y="600887"/>
                </a:lnTo>
                <a:lnTo>
                  <a:pt x="3625" y="563554"/>
                </a:lnTo>
                <a:lnTo>
                  <a:pt x="0" y="107187"/>
                </a:lnTo>
                <a:close/>
              </a:path>
            </a:pathLst>
          </a:custGeom>
          <a:ln w="12700">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3178555" y="1105425"/>
            <a:ext cx="944880"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001F5F"/>
                </a:solidFill>
                <a:effectLst/>
                <a:uLnTx/>
                <a:uFillTx/>
                <a:latin typeface="Arial"/>
                <a:ea typeface="+mn-ea"/>
                <a:cs typeface="Arial"/>
              </a:rPr>
              <a:t>Leitung</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p:nvPr/>
        </p:nvSpPr>
        <p:spPr>
          <a:xfrm>
            <a:off x="6492876" y="908051"/>
            <a:ext cx="2714625" cy="643255"/>
          </a:xfrm>
          <a:custGeom>
            <a:avLst/>
            <a:gdLst/>
            <a:ahLst/>
            <a:cxnLst/>
            <a:rect l="l" t="t" r="r" b="b"/>
            <a:pathLst>
              <a:path w="2714625" h="643255">
                <a:moveTo>
                  <a:pt x="2607436" y="0"/>
                </a:moveTo>
                <a:lnTo>
                  <a:pt x="93489" y="867"/>
                </a:lnTo>
                <a:lnTo>
                  <a:pt x="53607" y="14339"/>
                </a:lnTo>
                <a:lnTo>
                  <a:pt x="22564" y="41404"/>
                </a:lnTo>
                <a:lnTo>
                  <a:pt x="3870" y="78552"/>
                </a:lnTo>
                <a:lnTo>
                  <a:pt x="0" y="107187"/>
                </a:lnTo>
                <a:lnTo>
                  <a:pt x="867" y="549511"/>
                </a:lnTo>
                <a:lnTo>
                  <a:pt x="14339" y="589393"/>
                </a:lnTo>
                <a:lnTo>
                  <a:pt x="41404" y="620436"/>
                </a:lnTo>
                <a:lnTo>
                  <a:pt x="78552" y="639130"/>
                </a:lnTo>
                <a:lnTo>
                  <a:pt x="107187" y="643001"/>
                </a:lnTo>
                <a:lnTo>
                  <a:pt x="2621135" y="642133"/>
                </a:lnTo>
                <a:lnTo>
                  <a:pt x="2661017" y="628661"/>
                </a:lnTo>
                <a:lnTo>
                  <a:pt x="2692060" y="601596"/>
                </a:lnTo>
                <a:lnTo>
                  <a:pt x="2710754" y="564448"/>
                </a:lnTo>
                <a:lnTo>
                  <a:pt x="2714625" y="535813"/>
                </a:lnTo>
                <a:lnTo>
                  <a:pt x="2713757" y="93489"/>
                </a:lnTo>
                <a:lnTo>
                  <a:pt x="2700285" y="53607"/>
                </a:lnTo>
                <a:lnTo>
                  <a:pt x="2673220" y="22564"/>
                </a:lnTo>
                <a:lnTo>
                  <a:pt x="2636072" y="3870"/>
                </a:lnTo>
                <a:lnTo>
                  <a:pt x="2607436" y="0"/>
                </a:lnTo>
                <a:close/>
              </a:path>
            </a:pathLst>
          </a:custGeom>
          <a:solidFill>
            <a:srgbClr val="00AF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6492876" y="908051"/>
            <a:ext cx="2714625" cy="643255"/>
          </a:xfrm>
          <a:custGeom>
            <a:avLst/>
            <a:gdLst/>
            <a:ahLst/>
            <a:cxnLst/>
            <a:rect l="l" t="t" r="r" b="b"/>
            <a:pathLst>
              <a:path w="2714625" h="643255">
                <a:moveTo>
                  <a:pt x="0" y="107187"/>
                </a:moveTo>
                <a:lnTo>
                  <a:pt x="8513" y="65266"/>
                </a:lnTo>
                <a:lnTo>
                  <a:pt x="31713" y="31089"/>
                </a:lnTo>
                <a:lnTo>
                  <a:pt x="66092" y="8165"/>
                </a:lnTo>
                <a:lnTo>
                  <a:pt x="2607436" y="0"/>
                </a:lnTo>
                <a:lnTo>
                  <a:pt x="2622054" y="989"/>
                </a:lnTo>
                <a:lnTo>
                  <a:pt x="2661784" y="14788"/>
                </a:lnTo>
                <a:lnTo>
                  <a:pt x="2692600" y="42104"/>
                </a:lnTo>
                <a:lnTo>
                  <a:pt x="2710993" y="79429"/>
                </a:lnTo>
                <a:lnTo>
                  <a:pt x="2714625" y="535813"/>
                </a:lnTo>
                <a:lnTo>
                  <a:pt x="2713635" y="550430"/>
                </a:lnTo>
                <a:lnTo>
                  <a:pt x="2699836" y="590160"/>
                </a:lnTo>
                <a:lnTo>
                  <a:pt x="2672520" y="620976"/>
                </a:lnTo>
                <a:lnTo>
                  <a:pt x="2635195" y="639369"/>
                </a:lnTo>
                <a:lnTo>
                  <a:pt x="107187" y="643001"/>
                </a:lnTo>
                <a:lnTo>
                  <a:pt x="92570" y="642011"/>
                </a:lnTo>
                <a:lnTo>
                  <a:pt x="52840" y="628212"/>
                </a:lnTo>
                <a:lnTo>
                  <a:pt x="22024" y="600896"/>
                </a:lnTo>
                <a:lnTo>
                  <a:pt x="3631" y="563571"/>
                </a:lnTo>
                <a:lnTo>
                  <a:pt x="0" y="107187"/>
                </a:lnTo>
                <a:close/>
              </a:path>
            </a:pathLst>
          </a:custGeom>
          <a:ln w="12700">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7018401" y="953025"/>
            <a:ext cx="1664970" cy="615553"/>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10" normalizeH="0" baseline="0" noProof="0" dirty="0">
                <a:ln>
                  <a:noFill/>
                </a:ln>
                <a:solidFill>
                  <a:srgbClr val="001F5F"/>
                </a:solidFill>
                <a:effectLst/>
                <a:uLnTx/>
                <a:uFillTx/>
                <a:latin typeface="Arial"/>
                <a:ea typeface="+mn-ea"/>
                <a:cs typeface="Arial"/>
              </a:rPr>
              <a:t>W</a:t>
            </a:r>
            <a:r>
              <a:rPr kumimoji="0" sz="2000" b="1" i="0" u="none" strike="noStrike" kern="1200" cap="none" spc="0" normalizeH="0" baseline="0" noProof="0" dirty="0">
                <a:ln>
                  <a:noFill/>
                </a:ln>
                <a:solidFill>
                  <a:srgbClr val="001F5F"/>
                </a:solidFill>
                <a:effectLst/>
                <a:uLnTx/>
                <a:uFillTx/>
                <a:latin typeface="Arial"/>
                <a:ea typeface="+mn-ea"/>
                <a:cs typeface="Arial"/>
              </a:rPr>
              <a:t>issenschaft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001F5F"/>
                </a:solidFill>
                <a:effectLst/>
                <a:uLnTx/>
                <a:uFillTx/>
                <a:latin typeface="Arial"/>
                <a:ea typeface="+mn-ea"/>
                <a:cs typeface="Arial"/>
              </a:rPr>
              <a:t>/</a:t>
            </a:r>
            <a:r>
              <a:rPr kumimoji="0" sz="2000" b="1" i="0" u="none" strike="noStrike" kern="1200" cap="none" spc="-10" normalizeH="0" baseline="0" noProof="0" dirty="0">
                <a:ln>
                  <a:noFill/>
                </a:ln>
                <a:solidFill>
                  <a:srgbClr val="001F5F"/>
                </a:solidFill>
                <a:effectLst/>
                <a:uLnTx/>
                <a:uFillTx/>
                <a:latin typeface="Arial"/>
                <a:ea typeface="+mn-ea"/>
                <a:cs typeface="Arial"/>
              </a:rPr>
              <a:t>P</a:t>
            </a:r>
            <a:r>
              <a:rPr kumimoji="0" sz="2000" b="1" i="0" u="none" strike="noStrike" kern="1200" cap="none" spc="0" normalizeH="0" baseline="0" noProof="0" dirty="0">
                <a:ln>
                  <a:noFill/>
                </a:ln>
                <a:solidFill>
                  <a:srgbClr val="001F5F"/>
                </a:solidFill>
                <a:effectLst/>
                <a:uLnTx/>
                <a:uFillTx/>
                <a:latin typeface="Arial"/>
                <a:ea typeface="+mn-ea"/>
                <a:cs typeface="Arial"/>
              </a:rPr>
              <a:t>romot</a:t>
            </a:r>
            <a:r>
              <a:rPr kumimoji="0" sz="2000" b="1" i="0" u="none" strike="noStrike" kern="1200" cap="none" spc="-10" normalizeH="0" baseline="0" noProof="0" dirty="0">
                <a:ln>
                  <a:noFill/>
                </a:ln>
                <a:solidFill>
                  <a:srgbClr val="001F5F"/>
                </a:solidFill>
                <a:effectLst/>
                <a:uLnTx/>
                <a:uFillTx/>
                <a:latin typeface="Arial"/>
                <a:ea typeface="+mn-ea"/>
                <a:cs typeface="Arial"/>
              </a:rPr>
              <a:t>i</a:t>
            </a:r>
            <a:r>
              <a:rPr kumimoji="0" sz="2000" b="1" i="0" u="none" strike="noStrike" kern="1200" cap="none" spc="0" normalizeH="0" baseline="0" noProof="0" dirty="0">
                <a:ln>
                  <a:noFill/>
                </a:ln>
                <a:solidFill>
                  <a:srgbClr val="001F5F"/>
                </a:solidFill>
                <a:effectLst/>
                <a:uLnTx/>
                <a:uFillTx/>
                <a:latin typeface="Arial"/>
                <a:ea typeface="+mn-ea"/>
                <a:cs typeface="Arial"/>
              </a:rPr>
              <a:t>on</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p:nvPr/>
        </p:nvSpPr>
        <p:spPr>
          <a:xfrm>
            <a:off x="2328862" y="2185289"/>
            <a:ext cx="7080884" cy="1360170"/>
          </a:xfrm>
          <a:custGeom>
            <a:avLst/>
            <a:gdLst/>
            <a:ahLst/>
            <a:cxnLst/>
            <a:rect l="l" t="t" r="r" b="b"/>
            <a:pathLst>
              <a:path w="7080884" h="1360170">
                <a:moveTo>
                  <a:pt x="6853618" y="0"/>
                </a:moveTo>
                <a:lnTo>
                  <a:pt x="226593" y="0"/>
                </a:lnTo>
                <a:lnTo>
                  <a:pt x="208008" y="751"/>
                </a:lnTo>
                <a:lnTo>
                  <a:pt x="154971" y="11554"/>
                </a:lnTo>
                <a:lnTo>
                  <a:pt x="107232" y="33958"/>
                </a:lnTo>
                <a:lnTo>
                  <a:pt x="66367" y="66389"/>
                </a:lnTo>
                <a:lnTo>
                  <a:pt x="33948" y="107272"/>
                </a:lnTo>
                <a:lnTo>
                  <a:pt x="11551" y="155033"/>
                </a:lnTo>
                <a:lnTo>
                  <a:pt x="751" y="208099"/>
                </a:lnTo>
                <a:lnTo>
                  <a:pt x="0" y="226695"/>
                </a:lnTo>
                <a:lnTo>
                  <a:pt x="0" y="1132966"/>
                </a:lnTo>
                <a:lnTo>
                  <a:pt x="6585" y="1187451"/>
                </a:lnTo>
                <a:lnTo>
                  <a:pt x="25291" y="1237156"/>
                </a:lnTo>
                <a:lnTo>
                  <a:pt x="54544" y="1280506"/>
                </a:lnTo>
                <a:lnTo>
                  <a:pt x="92769" y="1315929"/>
                </a:lnTo>
                <a:lnTo>
                  <a:pt x="138392" y="1341850"/>
                </a:lnTo>
                <a:lnTo>
                  <a:pt x="189838" y="1356695"/>
                </a:lnTo>
                <a:lnTo>
                  <a:pt x="226593" y="1359662"/>
                </a:lnTo>
                <a:lnTo>
                  <a:pt x="6853618" y="1359662"/>
                </a:lnTo>
                <a:lnTo>
                  <a:pt x="6908103" y="1353074"/>
                </a:lnTo>
                <a:lnTo>
                  <a:pt x="6957807" y="1334362"/>
                </a:lnTo>
                <a:lnTo>
                  <a:pt x="7001158" y="1305099"/>
                </a:lnTo>
                <a:lnTo>
                  <a:pt x="7036580" y="1266859"/>
                </a:lnTo>
                <a:lnTo>
                  <a:pt x="7062501" y="1221216"/>
                </a:lnTo>
                <a:lnTo>
                  <a:pt x="7077347" y="1169743"/>
                </a:lnTo>
                <a:lnTo>
                  <a:pt x="7080313" y="1132966"/>
                </a:lnTo>
                <a:lnTo>
                  <a:pt x="7080313" y="226695"/>
                </a:lnTo>
                <a:lnTo>
                  <a:pt x="7073726" y="172210"/>
                </a:lnTo>
                <a:lnTo>
                  <a:pt x="7055014" y="122505"/>
                </a:lnTo>
                <a:lnTo>
                  <a:pt x="7025751" y="79155"/>
                </a:lnTo>
                <a:lnTo>
                  <a:pt x="6987511" y="43732"/>
                </a:lnTo>
                <a:lnTo>
                  <a:pt x="6941867" y="17811"/>
                </a:lnTo>
                <a:lnTo>
                  <a:pt x="6890394" y="2966"/>
                </a:lnTo>
                <a:lnTo>
                  <a:pt x="6853618" y="0"/>
                </a:lnTo>
                <a:close/>
              </a:path>
            </a:pathLst>
          </a:custGeom>
          <a:solidFill>
            <a:srgbClr val="FFFF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2328862" y="2185289"/>
            <a:ext cx="7080884" cy="1360170"/>
          </a:xfrm>
          <a:custGeom>
            <a:avLst/>
            <a:gdLst/>
            <a:ahLst/>
            <a:cxnLst/>
            <a:rect l="l" t="t" r="r" b="b"/>
            <a:pathLst>
              <a:path w="7080884" h="1360170">
                <a:moveTo>
                  <a:pt x="0" y="226695"/>
                </a:moveTo>
                <a:lnTo>
                  <a:pt x="6585" y="172210"/>
                </a:lnTo>
                <a:lnTo>
                  <a:pt x="25291" y="122505"/>
                </a:lnTo>
                <a:lnTo>
                  <a:pt x="54544" y="79155"/>
                </a:lnTo>
                <a:lnTo>
                  <a:pt x="92769" y="43732"/>
                </a:lnTo>
                <a:lnTo>
                  <a:pt x="138392" y="17811"/>
                </a:lnTo>
                <a:lnTo>
                  <a:pt x="189838" y="2966"/>
                </a:lnTo>
                <a:lnTo>
                  <a:pt x="226593" y="0"/>
                </a:lnTo>
                <a:lnTo>
                  <a:pt x="6853618" y="0"/>
                </a:lnTo>
                <a:lnTo>
                  <a:pt x="6908103" y="6587"/>
                </a:lnTo>
                <a:lnTo>
                  <a:pt x="6957807" y="25299"/>
                </a:lnTo>
                <a:lnTo>
                  <a:pt x="7001158" y="54562"/>
                </a:lnTo>
                <a:lnTo>
                  <a:pt x="7036580" y="92802"/>
                </a:lnTo>
                <a:lnTo>
                  <a:pt x="7062501" y="138445"/>
                </a:lnTo>
                <a:lnTo>
                  <a:pt x="7077347" y="189918"/>
                </a:lnTo>
                <a:lnTo>
                  <a:pt x="7080313" y="226695"/>
                </a:lnTo>
                <a:lnTo>
                  <a:pt x="7080313" y="1132966"/>
                </a:lnTo>
                <a:lnTo>
                  <a:pt x="7073726" y="1187451"/>
                </a:lnTo>
                <a:lnTo>
                  <a:pt x="7055014" y="1237156"/>
                </a:lnTo>
                <a:lnTo>
                  <a:pt x="7025751" y="1280506"/>
                </a:lnTo>
                <a:lnTo>
                  <a:pt x="6987511" y="1315929"/>
                </a:lnTo>
                <a:lnTo>
                  <a:pt x="6941867" y="1341850"/>
                </a:lnTo>
                <a:lnTo>
                  <a:pt x="6890394" y="1356695"/>
                </a:lnTo>
                <a:lnTo>
                  <a:pt x="6853618" y="1359662"/>
                </a:lnTo>
                <a:lnTo>
                  <a:pt x="226593" y="1359662"/>
                </a:lnTo>
                <a:lnTo>
                  <a:pt x="172139" y="1353074"/>
                </a:lnTo>
                <a:lnTo>
                  <a:pt x="122459" y="1334362"/>
                </a:lnTo>
                <a:lnTo>
                  <a:pt x="79128" y="1305099"/>
                </a:lnTo>
                <a:lnTo>
                  <a:pt x="43718" y="1266859"/>
                </a:lnTo>
                <a:lnTo>
                  <a:pt x="17806" y="1221216"/>
                </a:lnTo>
                <a:lnTo>
                  <a:pt x="2965" y="1169743"/>
                </a:lnTo>
                <a:lnTo>
                  <a:pt x="0" y="1132966"/>
                </a:lnTo>
                <a:lnTo>
                  <a:pt x="0" y="226695"/>
                </a:lnTo>
                <a:close/>
              </a:path>
            </a:pathLst>
          </a:custGeom>
          <a:ln w="28575">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497162" y="2223897"/>
            <a:ext cx="6743700" cy="1224280"/>
          </a:xfrm>
          <a:custGeom>
            <a:avLst/>
            <a:gdLst/>
            <a:ahLst/>
            <a:cxnLst/>
            <a:rect l="l" t="t" r="r" b="b"/>
            <a:pathLst>
              <a:path w="6743700" h="1224279">
                <a:moveTo>
                  <a:pt x="0" y="1223772"/>
                </a:moveTo>
                <a:lnTo>
                  <a:pt x="6743700" y="1223772"/>
                </a:lnTo>
                <a:lnTo>
                  <a:pt x="6743700" y="0"/>
                </a:lnTo>
                <a:lnTo>
                  <a:pt x="0" y="0"/>
                </a:lnTo>
                <a:lnTo>
                  <a:pt x="0" y="1223772"/>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315842" y="1612900"/>
            <a:ext cx="586740" cy="572770"/>
          </a:xfrm>
          <a:custGeom>
            <a:avLst/>
            <a:gdLst/>
            <a:ahLst/>
            <a:cxnLst/>
            <a:rect l="l" t="t" r="r" b="b"/>
            <a:pathLst>
              <a:path w="586739" h="572769">
                <a:moveTo>
                  <a:pt x="439927" y="286258"/>
                </a:moveTo>
                <a:lnTo>
                  <a:pt x="146684" y="286258"/>
                </a:lnTo>
                <a:lnTo>
                  <a:pt x="146684" y="572388"/>
                </a:lnTo>
                <a:lnTo>
                  <a:pt x="439927" y="572388"/>
                </a:lnTo>
                <a:lnTo>
                  <a:pt x="439927" y="286258"/>
                </a:lnTo>
                <a:close/>
              </a:path>
              <a:path w="586739" h="572769">
                <a:moveTo>
                  <a:pt x="293243" y="0"/>
                </a:moveTo>
                <a:lnTo>
                  <a:pt x="0" y="286258"/>
                </a:lnTo>
                <a:lnTo>
                  <a:pt x="586613" y="286258"/>
                </a:lnTo>
                <a:lnTo>
                  <a:pt x="293243"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3315842" y="1612900"/>
            <a:ext cx="586740" cy="572770"/>
          </a:xfrm>
          <a:custGeom>
            <a:avLst/>
            <a:gdLst/>
            <a:ahLst/>
            <a:cxnLst/>
            <a:rect l="l" t="t" r="r" b="b"/>
            <a:pathLst>
              <a:path w="586739" h="572769">
                <a:moveTo>
                  <a:pt x="0" y="286258"/>
                </a:moveTo>
                <a:lnTo>
                  <a:pt x="293243" y="0"/>
                </a:lnTo>
                <a:lnTo>
                  <a:pt x="586613" y="286258"/>
                </a:lnTo>
                <a:lnTo>
                  <a:pt x="439927" y="286258"/>
                </a:lnTo>
                <a:lnTo>
                  <a:pt x="439927" y="572388"/>
                </a:lnTo>
                <a:lnTo>
                  <a:pt x="146684" y="572388"/>
                </a:lnTo>
                <a:lnTo>
                  <a:pt x="146684" y="286258"/>
                </a:lnTo>
                <a:lnTo>
                  <a:pt x="0" y="286258"/>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7695057" y="1612900"/>
            <a:ext cx="586740" cy="572770"/>
          </a:xfrm>
          <a:custGeom>
            <a:avLst/>
            <a:gdLst/>
            <a:ahLst/>
            <a:cxnLst/>
            <a:rect l="l" t="t" r="r" b="b"/>
            <a:pathLst>
              <a:path w="586740" h="572769">
                <a:moveTo>
                  <a:pt x="439927" y="286258"/>
                </a:moveTo>
                <a:lnTo>
                  <a:pt x="146557" y="286258"/>
                </a:lnTo>
                <a:lnTo>
                  <a:pt x="146557" y="572388"/>
                </a:lnTo>
                <a:lnTo>
                  <a:pt x="439927" y="572388"/>
                </a:lnTo>
                <a:lnTo>
                  <a:pt x="439927" y="286258"/>
                </a:lnTo>
                <a:close/>
              </a:path>
              <a:path w="586740" h="572769">
                <a:moveTo>
                  <a:pt x="293242" y="0"/>
                </a:moveTo>
                <a:lnTo>
                  <a:pt x="0" y="286258"/>
                </a:lnTo>
                <a:lnTo>
                  <a:pt x="586613" y="286258"/>
                </a:lnTo>
                <a:lnTo>
                  <a:pt x="293242"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7695057" y="1612900"/>
            <a:ext cx="586740" cy="572770"/>
          </a:xfrm>
          <a:custGeom>
            <a:avLst/>
            <a:gdLst/>
            <a:ahLst/>
            <a:cxnLst/>
            <a:rect l="l" t="t" r="r" b="b"/>
            <a:pathLst>
              <a:path w="586740" h="572769">
                <a:moveTo>
                  <a:pt x="0" y="286258"/>
                </a:moveTo>
                <a:lnTo>
                  <a:pt x="293242" y="0"/>
                </a:lnTo>
                <a:lnTo>
                  <a:pt x="586613" y="286258"/>
                </a:lnTo>
                <a:lnTo>
                  <a:pt x="439927" y="286258"/>
                </a:lnTo>
                <a:lnTo>
                  <a:pt x="439927" y="572388"/>
                </a:lnTo>
                <a:lnTo>
                  <a:pt x="146557" y="572388"/>
                </a:lnTo>
                <a:lnTo>
                  <a:pt x="146557" y="286258"/>
                </a:lnTo>
                <a:lnTo>
                  <a:pt x="0" y="286258"/>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5314951" y="3448050"/>
            <a:ext cx="859155" cy="495300"/>
          </a:xfrm>
          <a:custGeom>
            <a:avLst/>
            <a:gdLst/>
            <a:ahLst/>
            <a:cxnLst/>
            <a:rect l="l" t="t" r="r" b="b"/>
            <a:pathLst>
              <a:path w="859154" h="495300">
                <a:moveTo>
                  <a:pt x="644144" y="247650"/>
                </a:moveTo>
                <a:lnTo>
                  <a:pt x="214757" y="247650"/>
                </a:lnTo>
                <a:lnTo>
                  <a:pt x="214757" y="495300"/>
                </a:lnTo>
                <a:lnTo>
                  <a:pt x="644144" y="495300"/>
                </a:lnTo>
                <a:lnTo>
                  <a:pt x="644144" y="247650"/>
                </a:lnTo>
                <a:close/>
              </a:path>
              <a:path w="859154" h="495300">
                <a:moveTo>
                  <a:pt x="429387" y="0"/>
                </a:moveTo>
                <a:lnTo>
                  <a:pt x="0" y="247650"/>
                </a:lnTo>
                <a:lnTo>
                  <a:pt x="858901" y="247650"/>
                </a:lnTo>
                <a:lnTo>
                  <a:pt x="42938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5314951" y="3448050"/>
            <a:ext cx="859155" cy="495300"/>
          </a:xfrm>
          <a:custGeom>
            <a:avLst/>
            <a:gdLst/>
            <a:ahLst/>
            <a:cxnLst/>
            <a:rect l="l" t="t" r="r" b="b"/>
            <a:pathLst>
              <a:path w="859154" h="495300">
                <a:moveTo>
                  <a:pt x="0" y="247650"/>
                </a:moveTo>
                <a:lnTo>
                  <a:pt x="429387" y="0"/>
                </a:lnTo>
                <a:lnTo>
                  <a:pt x="858901" y="247650"/>
                </a:lnTo>
                <a:lnTo>
                  <a:pt x="644144" y="247650"/>
                </a:lnTo>
                <a:lnTo>
                  <a:pt x="644144" y="495300"/>
                </a:lnTo>
                <a:lnTo>
                  <a:pt x="214757" y="495300"/>
                </a:lnTo>
                <a:lnTo>
                  <a:pt x="214757" y="247650"/>
                </a:lnTo>
                <a:lnTo>
                  <a:pt x="0" y="247650"/>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560952" y="3794125"/>
            <a:ext cx="2327275" cy="1968500"/>
          </a:xfrm>
          <a:custGeom>
            <a:avLst/>
            <a:gdLst/>
            <a:ahLst/>
            <a:cxnLst/>
            <a:rect l="l" t="t" r="r" b="b"/>
            <a:pathLst>
              <a:path w="2327275" h="1968500">
                <a:moveTo>
                  <a:pt x="1999107" y="0"/>
                </a:moveTo>
                <a:lnTo>
                  <a:pt x="328040" y="0"/>
                </a:lnTo>
                <a:lnTo>
                  <a:pt x="301128" y="1087"/>
                </a:lnTo>
                <a:lnTo>
                  <a:pt x="249190" y="9537"/>
                </a:lnTo>
                <a:lnTo>
                  <a:pt x="200328" y="25788"/>
                </a:lnTo>
                <a:lnTo>
                  <a:pt x="155217" y="49164"/>
                </a:lnTo>
                <a:lnTo>
                  <a:pt x="114532" y="78988"/>
                </a:lnTo>
                <a:lnTo>
                  <a:pt x="78946" y="114584"/>
                </a:lnTo>
                <a:lnTo>
                  <a:pt x="49134" y="155274"/>
                </a:lnTo>
                <a:lnTo>
                  <a:pt x="25771" y="200382"/>
                </a:lnTo>
                <a:lnTo>
                  <a:pt x="9530" y="249231"/>
                </a:lnTo>
                <a:lnTo>
                  <a:pt x="1087" y="301146"/>
                </a:lnTo>
                <a:lnTo>
                  <a:pt x="0" y="328041"/>
                </a:lnTo>
                <a:lnTo>
                  <a:pt x="0" y="1640459"/>
                </a:lnTo>
                <a:lnTo>
                  <a:pt x="4291" y="1693664"/>
                </a:lnTo>
                <a:lnTo>
                  <a:pt x="16718" y="1744137"/>
                </a:lnTo>
                <a:lnTo>
                  <a:pt x="36604" y="1791204"/>
                </a:lnTo>
                <a:lnTo>
                  <a:pt x="63276" y="1834187"/>
                </a:lnTo>
                <a:lnTo>
                  <a:pt x="96059" y="1872411"/>
                </a:lnTo>
                <a:lnTo>
                  <a:pt x="134279" y="1905201"/>
                </a:lnTo>
                <a:lnTo>
                  <a:pt x="177262" y="1931881"/>
                </a:lnTo>
                <a:lnTo>
                  <a:pt x="224332" y="1951774"/>
                </a:lnTo>
                <a:lnTo>
                  <a:pt x="274817" y="1964205"/>
                </a:lnTo>
                <a:lnTo>
                  <a:pt x="328040" y="1968500"/>
                </a:lnTo>
                <a:lnTo>
                  <a:pt x="1999107" y="1968500"/>
                </a:lnTo>
                <a:lnTo>
                  <a:pt x="2052334" y="1964205"/>
                </a:lnTo>
                <a:lnTo>
                  <a:pt x="2102828" y="1951774"/>
                </a:lnTo>
                <a:lnTo>
                  <a:pt x="2149913" y="1931881"/>
                </a:lnTo>
                <a:lnTo>
                  <a:pt x="2192913" y="1905201"/>
                </a:lnTo>
                <a:lnTo>
                  <a:pt x="2231151" y="1872411"/>
                </a:lnTo>
                <a:lnTo>
                  <a:pt x="2263953" y="1834187"/>
                </a:lnTo>
                <a:lnTo>
                  <a:pt x="2290642" y="1791204"/>
                </a:lnTo>
                <a:lnTo>
                  <a:pt x="2310543" y="1744137"/>
                </a:lnTo>
                <a:lnTo>
                  <a:pt x="2322979" y="1693664"/>
                </a:lnTo>
                <a:lnTo>
                  <a:pt x="2327275" y="1640459"/>
                </a:lnTo>
                <a:lnTo>
                  <a:pt x="2327275" y="328041"/>
                </a:lnTo>
                <a:lnTo>
                  <a:pt x="2322979" y="274848"/>
                </a:lnTo>
                <a:lnTo>
                  <a:pt x="2310543" y="224381"/>
                </a:lnTo>
                <a:lnTo>
                  <a:pt x="2290642" y="177318"/>
                </a:lnTo>
                <a:lnTo>
                  <a:pt x="2263953" y="134334"/>
                </a:lnTo>
                <a:lnTo>
                  <a:pt x="2231151" y="96107"/>
                </a:lnTo>
                <a:lnTo>
                  <a:pt x="2192913" y="63313"/>
                </a:lnTo>
                <a:lnTo>
                  <a:pt x="2149913" y="36628"/>
                </a:lnTo>
                <a:lnTo>
                  <a:pt x="2102828" y="16730"/>
                </a:lnTo>
                <a:lnTo>
                  <a:pt x="2052334" y="4295"/>
                </a:lnTo>
                <a:lnTo>
                  <a:pt x="1999107"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560952" y="3794125"/>
            <a:ext cx="2327275" cy="1968500"/>
          </a:xfrm>
          <a:custGeom>
            <a:avLst/>
            <a:gdLst/>
            <a:ahLst/>
            <a:cxnLst/>
            <a:rect l="l" t="t" r="r" b="b"/>
            <a:pathLst>
              <a:path w="2327275" h="1968500">
                <a:moveTo>
                  <a:pt x="0" y="328041"/>
                </a:moveTo>
                <a:lnTo>
                  <a:pt x="4291" y="274848"/>
                </a:lnTo>
                <a:lnTo>
                  <a:pt x="16718" y="224381"/>
                </a:lnTo>
                <a:lnTo>
                  <a:pt x="36604" y="177318"/>
                </a:lnTo>
                <a:lnTo>
                  <a:pt x="63276" y="134334"/>
                </a:lnTo>
                <a:lnTo>
                  <a:pt x="96059" y="96107"/>
                </a:lnTo>
                <a:lnTo>
                  <a:pt x="134279" y="63313"/>
                </a:lnTo>
                <a:lnTo>
                  <a:pt x="177262" y="36628"/>
                </a:lnTo>
                <a:lnTo>
                  <a:pt x="224332" y="16730"/>
                </a:lnTo>
                <a:lnTo>
                  <a:pt x="274817" y="4295"/>
                </a:lnTo>
                <a:lnTo>
                  <a:pt x="328040" y="0"/>
                </a:lnTo>
                <a:lnTo>
                  <a:pt x="1999107" y="0"/>
                </a:lnTo>
                <a:lnTo>
                  <a:pt x="2052334" y="4295"/>
                </a:lnTo>
                <a:lnTo>
                  <a:pt x="2102828" y="16730"/>
                </a:lnTo>
                <a:lnTo>
                  <a:pt x="2149913" y="36628"/>
                </a:lnTo>
                <a:lnTo>
                  <a:pt x="2192913" y="63313"/>
                </a:lnTo>
                <a:lnTo>
                  <a:pt x="2231151" y="96107"/>
                </a:lnTo>
                <a:lnTo>
                  <a:pt x="2263953" y="134334"/>
                </a:lnTo>
                <a:lnTo>
                  <a:pt x="2290642" y="177318"/>
                </a:lnTo>
                <a:lnTo>
                  <a:pt x="2310543" y="224381"/>
                </a:lnTo>
                <a:lnTo>
                  <a:pt x="2322979" y="274848"/>
                </a:lnTo>
                <a:lnTo>
                  <a:pt x="2327275" y="328041"/>
                </a:lnTo>
                <a:lnTo>
                  <a:pt x="2327275" y="1640459"/>
                </a:lnTo>
                <a:lnTo>
                  <a:pt x="2322979" y="1693664"/>
                </a:lnTo>
                <a:lnTo>
                  <a:pt x="2310543" y="1744137"/>
                </a:lnTo>
                <a:lnTo>
                  <a:pt x="2290642" y="1791204"/>
                </a:lnTo>
                <a:lnTo>
                  <a:pt x="2263953" y="1834187"/>
                </a:lnTo>
                <a:lnTo>
                  <a:pt x="2231151" y="1872411"/>
                </a:lnTo>
                <a:lnTo>
                  <a:pt x="2192913" y="1905201"/>
                </a:lnTo>
                <a:lnTo>
                  <a:pt x="2149913" y="1931881"/>
                </a:lnTo>
                <a:lnTo>
                  <a:pt x="2102828" y="1951774"/>
                </a:lnTo>
                <a:lnTo>
                  <a:pt x="2052334" y="1964205"/>
                </a:lnTo>
                <a:lnTo>
                  <a:pt x="1999107" y="1968500"/>
                </a:lnTo>
                <a:lnTo>
                  <a:pt x="328040" y="1968500"/>
                </a:lnTo>
                <a:lnTo>
                  <a:pt x="274817" y="1964205"/>
                </a:lnTo>
                <a:lnTo>
                  <a:pt x="224332" y="1951774"/>
                </a:lnTo>
                <a:lnTo>
                  <a:pt x="177262" y="1931881"/>
                </a:lnTo>
                <a:lnTo>
                  <a:pt x="134279" y="1905201"/>
                </a:lnTo>
                <a:lnTo>
                  <a:pt x="96059" y="1872411"/>
                </a:lnTo>
                <a:lnTo>
                  <a:pt x="63276" y="1834187"/>
                </a:lnTo>
                <a:lnTo>
                  <a:pt x="36604" y="1791204"/>
                </a:lnTo>
                <a:lnTo>
                  <a:pt x="16718" y="1744137"/>
                </a:lnTo>
                <a:lnTo>
                  <a:pt x="4291" y="1693664"/>
                </a:lnTo>
                <a:lnTo>
                  <a:pt x="0" y="1640459"/>
                </a:lnTo>
                <a:lnTo>
                  <a:pt x="0" y="328041"/>
                </a:lnTo>
                <a:close/>
              </a:path>
            </a:pathLst>
          </a:custGeom>
          <a:ln w="12700">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6926326" y="3794125"/>
            <a:ext cx="2273300" cy="1968500"/>
          </a:xfrm>
          <a:custGeom>
            <a:avLst/>
            <a:gdLst/>
            <a:ahLst/>
            <a:cxnLst/>
            <a:rect l="l" t="t" r="r" b="b"/>
            <a:pathLst>
              <a:path w="2273300" h="1968500">
                <a:moveTo>
                  <a:pt x="1945131" y="0"/>
                </a:moveTo>
                <a:lnTo>
                  <a:pt x="328040" y="0"/>
                </a:lnTo>
                <a:lnTo>
                  <a:pt x="301128" y="1087"/>
                </a:lnTo>
                <a:lnTo>
                  <a:pt x="249190" y="9537"/>
                </a:lnTo>
                <a:lnTo>
                  <a:pt x="200328" y="25788"/>
                </a:lnTo>
                <a:lnTo>
                  <a:pt x="155217" y="49164"/>
                </a:lnTo>
                <a:lnTo>
                  <a:pt x="114532" y="78988"/>
                </a:lnTo>
                <a:lnTo>
                  <a:pt x="78946" y="114584"/>
                </a:lnTo>
                <a:lnTo>
                  <a:pt x="49134" y="155274"/>
                </a:lnTo>
                <a:lnTo>
                  <a:pt x="25771" y="200382"/>
                </a:lnTo>
                <a:lnTo>
                  <a:pt x="9530" y="249231"/>
                </a:lnTo>
                <a:lnTo>
                  <a:pt x="1087" y="301146"/>
                </a:lnTo>
                <a:lnTo>
                  <a:pt x="0" y="328041"/>
                </a:lnTo>
                <a:lnTo>
                  <a:pt x="0" y="1640459"/>
                </a:lnTo>
                <a:lnTo>
                  <a:pt x="4291" y="1693664"/>
                </a:lnTo>
                <a:lnTo>
                  <a:pt x="16718" y="1744137"/>
                </a:lnTo>
                <a:lnTo>
                  <a:pt x="36604" y="1791204"/>
                </a:lnTo>
                <a:lnTo>
                  <a:pt x="63276" y="1834187"/>
                </a:lnTo>
                <a:lnTo>
                  <a:pt x="96059" y="1872411"/>
                </a:lnTo>
                <a:lnTo>
                  <a:pt x="134279" y="1905201"/>
                </a:lnTo>
                <a:lnTo>
                  <a:pt x="177262" y="1931881"/>
                </a:lnTo>
                <a:lnTo>
                  <a:pt x="224332" y="1951774"/>
                </a:lnTo>
                <a:lnTo>
                  <a:pt x="274817" y="1964205"/>
                </a:lnTo>
                <a:lnTo>
                  <a:pt x="328040" y="1968500"/>
                </a:lnTo>
                <a:lnTo>
                  <a:pt x="1945131" y="1968500"/>
                </a:lnTo>
                <a:lnTo>
                  <a:pt x="1998359" y="1964205"/>
                </a:lnTo>
                <a:lnTo>
                  <a:pt x="2048853" y="1951774"/>
                </a:lnTo>
                <a:lnTo>
                  <a:pt x="2095938" y="1931881"/>
                </a:lnTo>
                <a:lnTo>
                  <a:pt x="2138938" y="1905201"/>
                </a:lnTo>
                <a:lnTo>
                  <a:pt x="2177176" y="1872411"/>
                </a:lnTo>
                <a:lnTo>
                  <a:pt x="2209978" y="1834187"/>
                </a:lnTo>
                <a:lnTo>
                  <a:pt x="2236667" y="1791204"/>
                </a:lnTo>
                <a:lnTo>
                  <a:pt x="2256568" y="1744137"/>
                </a:lnTo>
                <a:lnTo>
                  <a:pt x="2269004" y="1693664"/>
                </a:lnTo>
                <a:lnTo>
                  <a:pt x="2273300" y="1640459"/>
                </a:lnTo>
                <a:lnTo>
                  <a:pt x="2273300" y="328041"/>
                </a:lnTo>
                <a:lnTo>
                  <a:pt x="2269004" y="274848"/>
                </a:lnTo>
                <a:lnTo>
                  <a:pt x="2256568" y="224381"/>
                </a:lnTo>
                <a:lnTo>
                  <a:pt x="2236667" y="177318"/>
                </a:lnTo>
                <a:lnTo>
                  <a:pt x="2209978" y="134334"/>
                </a:lnTo>
                <a:lnTo>
                  <a:pt x="2177176" y="96107"/>
                </a:lnTo>
                <a:lnTo>
                  <a:pt x="2138938" y="63313"/>
                </a:lnTo>
                <a:lnTo>
                  <a:pt x="2095938" y="36628"/>
                </a:lnTo>
                <a:lnTo>
                  <a:pt x="2048853" y="16730"/>
                </a:lnTo>
                <a:lnTo>
                  <a:pt x="1998359" y="4295"/>
                </a:lnTo>
                <a:lnTo>
                  <a:pt x="1945131" y="0"/>
                </a:lnTo>
                <a:close/>
              </a:path>
            </a:pathLst>
          </a:custGeom>
          <a:solidFill>
            <a:srgbClr val="5DFF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6926326" y="3794125"/>
            <a:ext cx="2273300" cy="1968500"/>
          </a:xfrm>
          <a:custGeom>
            <a:avLst/>
            <a:gdLst/>
            <a:ahLst/>
            <a:cxnLst/>
            <a:rect l="l" t="t" r="r" b="b"/>
            <a:pathLst>
              <a:path w="2273300" h="1968500">
                <a:moveTo>
                  <a:pt x="0" y="328041"/>
                </a:moveTo>
                <a:lnTo>
                  <a:pt x="4291" y="274848"/>
                </a:lnTo>
                <a:lnTo>
                  <a:pt x="16718" y="224381"/>
                </a:lnTo>
                <a:lnTo>
                  <a:pt x="36604" y="177318"/>
                </a:lnTo>
                <a:lnTo>
                  <a:pt x="63276" y="134334"/>
                </a:lnTo>
                <a:lnTo>
                  <a:pt x="96059" y="96107"/>
                </a:lnTo>
                <a:lnTo>
                  <a:pt x="134279" y="63313"/>
                </a:lnTo>
                <a:lnTo>
                  <a:pt x="177262" y="36628"/>
                </a:lnTo>
                <a:lnTo>
                  <a:pt x="224332" y="16730"/>
                </a:lnTo>
                <a:lnTo>
                  <a:pt x="274817" y="4295"/>
                </a:lnTo>
                <a:lnTo>
                  <a:pt x="328040" y="0"/>
                </a:lnTo>
                <a:lnTo>
                  <a:pt x="1945131" y="0"/>
                </a:lnTo>
                <a:lnTo>
                  <a:pt x="1998359" y="4295"/>
                </a:lnTo>
                <a:lnTo>
                  <a:pt x="2048853" y="16730"/>
                </a:lnTo>
                <a:lnTo>
                  <a:pt x="2095938" y="36628"/>
                </a:lnTo>
                <a:lnTo>
                  <a:pt x="2138938" y="63313"/>
                </a:lnTo>
                <a:lnTo>
                  <a:pt x="2177176" y="96107"/>
                </a:lnTo>
                <a:lnTo>
                  <a:pt x="2209978" y="134334"/>
                </a:lnTo>
                <a:lnTo>
                  <a:pt x="2236667" y="177318"/>
                </a:lnTo>
                <a:lnTo>
                  <a:pt x="2256568" y="224381"/>
                </a:lnTo>
                <a:lnTo>
                  <a:pt x="2269004" y="274848"/>
                </a:lnTo>
                <a:lnTo>
                  <a:pt x="2273300" y="328041"/>
                </a:lnTo>
                <a:lnTo>
                  <a:pt x="2273300" y="1640459"/>
                </a:lnTo>
                <a:lnTo>
                  <a:pt x="2269004" y="1693664"/>
                </a:lnTo>
                <a:lnTo>
                  <a:pt x="2256568" y="1744137"/>
                </a:lnTo>
                <a:lnTo>
                  <a:pt x="2236667" y="1791204"/>
                </a:lnTo>
                <a:lnTo>
                  <a:pt x="2209978" y="1834187"/>
                </a:lnTo>
                <a:lnTo>
                  <a:pt x="2177176" y="1872411"/>
                </a:lnTo>
                <a:lnTo>
                  <a:pt x="2138938" y="1905201"/>
                </a:lnTo>
                <a:lnTo>
                  <a:pt x="2095938" y="1931881"/>
                </a:lnTo>
                <a:lnTo>
                  <a:pt x="2048853" y="1951774"/>
                </a:lnTo>
                <a:lnTo>
                  <a:pt x="1998359" y="1964205"/>
                </a:lnTo>
                <a:lnTo>
                  <a:pt x="1945131" y="1968500"/>
                </a:lnTo>
                <a:lnTo>
                  <a:pt x="328040" y="1968500"/>
                </a:lnTo>
                <a:lnTo>
                  <a:pt x="274817" y="1964205"/>
                </a:lnTo>
                <a:lnTo>
                  <a:pt x="224332" y="1951774"/>
                </a:lnTo>
                <a:lnTo>
                  <a:pt x="177262" y="1931881"/>
                </a:lnTo>
                <a:lnTo>
                  <a:pt x="134279" y="1905201"/>
                </a:lnTo>
                <a:lnTo>
                  <a:pt x="96059" y="1872411"/>
                </a:lnTo>
                <a:lnTo>
                  <a:pt x="63276" y="1834187"/>
                </a:lnTo>
                <a:lnTo>
                  <a:pt x="36604" y="1791204"/>
                </a:lnTo>
                <a:lnTo>
                  <a:pt x="16718" y="1744137"/>
                </a:lnTo>
                <a:lnTo>
                  <a:pt x="4291" y="1693664"/>
                </a:lnTo>
                <a:lnTo>
                  <a:pt x="0" y="1640459"/>
                </a:lnTo>
                <a:lnTo>
                  <a:pt x="0" y="328041"/>
                </a:lnTo>
                <a:close/>
              </a:path>
            </a:pathLst>
          </a:custGeom>
          <a:ln w="12700">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7277100" y="4057650"/>
            <a:ext cx="0" cy="1440180"/>
          </a:xfrm>
          <a:custGeom>
            <a:avLst/>
            <a:gdLst/>
            <a:ahLst/>
            <a:cxnLst/>
            <a:rect l="l" t="t" r="r" b="b"/>
            <a:pathLst>
              <a:path h="1440179">
                <a:moveTo>
                  <a:pt x="0" y="0"/>
                </a:moveTo>
                <a:lnTo>
                  <a:pt x="0" y="1439926"/>
                </a:lnTo>
              </a:path>
            </a:pathLst>
          </a:custGeom>
          <a:ln w="38100">
            <a:solidFill>
              <a:srgbClr val="E7E3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txBox="1"/>
          <p:nvPr/>
        </p:nvSpPr>
        <p:spPr>
          <a:xfrm>
            <a:off x="2847214" y="2298082"/>
            <a:ext cx="6009005" cy="3070071"/>
          </a:xfrm>
          <a:prstGeom prst="rect">
            <a:avLst/>
          </a:prstGeom>
        </p:spPr>
        <p:txBody>
          <a:bodyPr vert="horz" wrap="square" lIns="0" tIns="0" rIns="0" bIns="0" rtlCol="0">
            <a:spAutoFit/>
          </a:bodyPr>
          <a:lstStyle/>
          <a:p>
            <a:pPr marL="688340" marR="645795" lvl="0" indent="1299845"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FF0000"/>
                </a:solidFill>
                <a:effectLst/>
                <a:uLnTx/>
                <a:uFillTx/>
                <a:latin typeface="Arial"/>
                <a:ea typeface="+mn-ea"/>
                <a:cs typeface="Arial"/>
              </a:rPr>
              <a:t>Ma</a:t>
            </a:r>
            <a:r>
              <a:rPr kumimoji="0" sz="2000" b="1" i="0" u="none" strike="noStrike" kern="1200" cap="none" spc="5" normalizeH="0" baseline="0" noProof="0" dirty="0">
                <a:ln>
                  <a:noFill/>
                </a:ln>
                <a:solidFill>
                  <a:srgbClr val="FF0000"/>
                </a:solidFill>
                <a:effectLst/>
                <a:uLnTx/>
                <a:uFillTx/>
                <a:latin typeface="Arial"/>
                <a:ea typeface="+mn-ea"/>
                <a:cs typeface="Arial"/>
              </a:rPr>
              <a:t>s</a:t>
            </a:r>
            <a:r>
              <a:rPr kumimoji="0" sz="2000" b="1" i="0" u="none" strike="noStrike" kern="1200" cap="none" spc="0" normalizeH="0" baseline="0" noProof="0" dirty="0">
                <a:ln>
                  <a:noFill/>
                </a:ln>
                <a:solidFill>
                  <a:srgbClr val="FF0000"/>
                </a:solidFill>
                <a:effectLst/>
                <a:uLnTx/>
                <a:uFillTx/>
                <a:latin typeface="Arial"/>
                <a:ea typeface="+mn-ea"/>
                <a:cs typeface="Arial"/>
              </a:rPr>
              <a:t>t</a:t>
            </a:r>
            <a:r>
              <a:rPr kumimoji="0" sz="2000" b="1" i="0" u="none" strike="noStrike" kern="1200" cap="none" spc="5" normalizeH="0" baseline="0" noProof="0" dirty="0">
                <a:ln>
                  <a:noFill/>
                </a:ln>
                <a:solidFill>
                  <a:srgbClr val="FF0000"/>
                </a:solidFill>
                <a:effectLst/>
                <a:uLnTx/>
                <a:uFillTx/>
                <a:latin typeface="Arial"/>
                <a:ea typeface="+mn-ea"/>
                <a:cs typeface="Arial"/>
              </a:rPr>
              <a:t>e</a:t>
            </a:r>
            <a:r>
              <a:rPr kumimoji="0" sz="2000" b="1" i="0" u="none" strike="noStrike" kern="1200" cap="none" spc="0" normalizeH="0" baseline="0" noProof="0" dirty="0">
                <a:ln>
                  <a:noFill/>
                </a:ln>
                <a:solidFill>
                  <a:srgbClr val="FF0000"/>
                </a:solidFill>
                <a:effectLst/>
                <a:uLnTx/>
                <a:uFillTx/>
                <a:latin typeface="Arial"/>
                <a:ea typeface="+mn-ea"/>
                <a:cs typeface="Arial"/>
              </a:rPr>
              <a:t>rabs</a:t>
            </a:r>
            <a:r>
              <a:rPr kumimoji="0" sz="2000" b="1" i="0" u="none" strike="noStrike" kern="1200" cap="none" spc="5" normalizeH="0" baseline="0" noProof="0" dirty="0">
                <a:ln>
                  <a:noFill/>
                </a:ln>
                <a:solidFill>
                  <a:srgbClr val="FF0000"/>
                </a:solidFill>
                <a:effectLst/>
                <a:uLnTx/>
                <a:uFillTx/>
                <a:latin typeface="Arial"/>
                <a:ea typeface="+mn-ea"/>
                <a:cs typeface="Arial"/>
              </a:rPr>
              <a:t>c</a:t>
            </a:r>
            <a:r>
              <a:rPr kumimoji="0" sz="2000" b="1" i="0" u="none" strike="noStrike" kern="1200" cap="none" spc="0" normalizeH="0" baseline="0" noProof="0" dirty="0">
                <a:ln>
                  <a:noFill/>
                </a:ln>
                <a:solidFill>
                  <a:srgbClr val="FF0000"/>
                </a:solidFill>
                <a:effectLst/>
                <a:uLnTx/>
                <a:uFillTx/>
                <a:latin typeface="Arial"/>
                <a:ea typeface="+mn-ea"/>
                <a:cs typeface="Arial"/>
              </a:rPr>
              <a:t>hlu</a:t>
            </a:r>
            <a:r>
              <a:rPr kumimoji="0" sz="2000" b="1" i="0" u="none" strike="noStrike" kern="1200" cap="none" spc="-10" normalizeH="0" baseline="0" noProof="0" dirty="0">
                <a:ln>
                  <a:noFill/>
                </a:ln>
                <a:solidFill>
                  <a:srgbClr val="FF0000"/>
                </a:solidFill>
                <a:effectLst/>
                <a:uLnTx/>
                <a:uFillTx/>
                <a:latin typeface="Arial"/>
                <a:ea typeface="+mn-ea"/>
                <a:cs typeface="Arial"/>
              </a:rPr>
              <a:t>s</a:t>
            </a:r>
            <a:r>
              <a:rPr kumimoji="0" sz="2000" b="1" i="0" u="none" strike="noStrike" kern="1200" cap="none" spc="0" normalizeH="0" baseline="0" noProof="0" dirty="0">
                <a:ln>
                  <a:noFill/>
                </a:ln>
                <a:solidFill>
                  <a:srgbClr val="FF0000"/>
                </a:solidFill>
                <a:effectLst/>
                <a:uLnTx/>
                <a:uFillTx/>
                <a:latin typeface="Arial"/>
                <a:ea typeface="+mn-ea"/>
                <a:cs typeface="Arial"/>
              </a:rPr>
              <a:t>s </a:t>
            </a:r>
            <a:r>
              <a:rPr kumimoji="0" sz="2000" b="1" i="0" u="none" strike="noStrike" kern="1200" cap="none" spc="0" normalizeH="0" baseline="0" noProof="0" dirty="0">
                <a:ln>
                  <a:noFill/>
                </a:ln>
                <a:solidFill>
                  <a:prstClr val="black"/>
                </a:solidFill>
                <a:effectLst/>
                <a:uLnTx/>
                <a:uFillTx/>
                <a:latin typeface="Arial"/>
                <a:ea typeface="+mn-ea"/>
                <a:cs typeface="Arial"/>
              </a:rPr>
              <a:t>qu</a:t>
            </a:r>
            <a:r>
              <a:rPr kumimoji="0" sz="2000" b="1" i="0" u="none" strike="noStrike" kern="1200" cap="none" spc="5" normalizeH="0" baseline="0" noProof="0" dirty="0">
                <a:ln>
                  <a:noFill/>
                </a:ln>
                <a:solidFill>
                  <a:prstClr val="black"/>
                </a:solidFill>
                <a:effectLst/>
                <a:uLnTx/>
                <a:uFillTx/>
                <a:latin typeface="Arial"/>
                <a:ea typeface="+mn-ea"/>
                <a:cs typeface="Arial"/>
              </a:rPr>
              <a:t>a</a:t>
            </a:r>
            <a:r>
              <a:rPr kumimoji="0" sz="2000" b="1" i="0" u="none" strike="noStrike" kern="1200" cap="none" spc="0" normalizeH="0" baseline="0" noProof="0" dirty="0">
                <a:ln>
                  <a:noFill/>
                </a:ln>
                <a:solidFill>
                  <a:prstClr val="black"/>
                </a:solidFill>
                <a:effectLst/>
                <a:uLnTx/>
                <a:uFillTx/>
                <a:latin typeface="Arial"/>
                <a:ea typeface="+mn-ea"/>
                <a:cs typeface="Arial"/>
              </a:rPr>
              <a:t>l</a:t>
            </a:r>
            <a:r>
              <a:rPr kumimoji="0" sz="2000" b="1" i="0" u="none" strike="noStrike" kern="1200" cap="none" spc="-10" normalizeH="0" baseline="0" noProof="0" dirty="0">
                <a:ln>
                  <a:noFill/>
                </a:ln>
                <a:solidFill>
                  <a:prstClr val="black"/>
                </a:solidFill>
                <a:effectLst/>
                <a:uLnTx/>
                <a:uFillTx/>
                <a:latin typeface="Arial"/>
                <a:ea typeface="+mn-ea"/>
                <a:cs typeface="Arial"/>
              </a:rPr>
              <a:t>i</a:t>
            </a:r>
            <a:r>
              <a:rPr kumimoji="0" sz="2000" b="1" i="0" u="none" strike="noStrike" kern="1200" cap="none" spc="0" normalizeH="0" baseline="0" noProof="0" dirty="0">
                <a:ln>
                  <a:noFill/>
                </a:ln>
                <a:solidFill>
                  <a:prstClr val="black"/>
                </a:solidFill>
                <a:effectLst/>
                <a:uLnTx/>
                <a:uFillTx/>
                <a:latin typeface="Arial"/>
                <a:ea typeface="+mn-ea"/>
                <a:cs typeface="Arial"/>
              </a:rPr>
              <a:t>fi</a:t>
            </a:r>
            <a:r>
              <a:rPr kumimoji="0" sz="2000" b="1" i="0" u="none" strike="noStrike" kern="1200" cap="none" spc="5" normalizeH="0" baseline="0" noProof="0" dirty="0">
                <a:ln>
                  <a:noFill/>
                </a:ln>
                <a:solidFill>
                  <a:prstClr val="black"/>
                </a:solidFill>
                <a:effectLst/>
                <a:uLnTx/>
                <a:uFillTx/>
                <a:latin typeface="Arial"/>
                <a:ea typeface="+mn-ea"/>
                <a:cs typeface="Arial"/>
              </a:rPr>
              <a:t>z</a:t>
            </a:r>
            <a:r>
              <a:rPr kumimoji="0" sz="2000" b="1" i="0" u="none" strike="noStrike" kern="1200" cap="none" spc="0" normalizeH="0" baseline="0" noProof="0" dirty="0">
                <a:ln>
                  <a:noFill/>
                </a:ln>
                <a:solidFill>
                  <a:prstClr val="black"/>
                </a:solidFill>
                <a:effectLst/>
                <a:uLnTx/>
                <a:uFillTx/>
                <a:latin typeface="Arial"/>
                <a:ea typeface="+mn-ea"/>
                <a:cs typeface="Arial"/>
              </a:rPr>
              <a:t>iert</a:t>
            </a:r>
            <a:r>
              <a:rPr kumimoji="0" sz="2000" b="1" i="0" u="none" strike="noStrike" kern="1200" cap="none" spc="-5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für</a:t>
            </a:r>
            <a:r>
              <a:rPr kumimoji="0" sz="2000" b="1" i="0" u="none" strike="noStrike" kern="1200" cap="none" spc="-1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Leitung</a:t>
            </a:r>
            <a:r>
              <a:rPr kumimoji="0" sz="2000" b="1" i="0" u="none" strike="noStrike" kern="1200" cap="none" spc="-10" normalizeH="0" baseline="0" noProof="0" dirty="0">
                <a:ln>
                  <a:noFill/>
                </a:ln>
                <a:solidFill>
                  <a:prstClr val="black"/>
                </a:solidFill>
                <a:effectLst/>
                <a:uLnTx/>
                <a:uFillTx/>
                <a:latin typeface="Arial"/>
                <a:ea typeface="+mn-ea"/>
                <a:cs typeface="Arial"/>
              </a:rPr>
              <a:t>s</a:t>
            </a:r>
            <a:r>
              <a:rPr kumimoji="0" sz="2000" b="1" i="0" u="none" strike="noStrike" kern="1200" cap="none" spc="0" normalizeH="0" baseline="0" noProof="0" dirty="0">
                <a:ln>
                  <a:noFill/>
                </a:ln>
                <a:solidFill>
                  <a:prstClr val="black"/>
                </a:solidFill>
                <a:effectLst/>
                <a:uLnTx/>
                <a:uFillTx/>
                <a:latin typeface="Arial"/>
                <a:ea typeface="+mn-ea"/>
                <a:cs typeface="Arial"/>
              </a:rPr>
              <a:t>-</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B</a:t>
            </a:r>
            <a:r>
              <a:rPr kumimoji="0" sz="2000" b="1" i="0" u="none" strike="noStrike" kern="1200" cap="none" spc="0" normalizeH="0" baseline="0" noProof="0" dirty="0">
                <a:ln>
                  <a:noFill/>
                </a:ln>
                <a:solidFill>
                  <a:prstClr val="black"/>
                </a:solidFill>
                <a:effectLst/>
                <a:uLnTx/>
                <a:uFillTx/>
                <a:latin typeface="Arial"/>
                <a:ea typeface="+mn-ea"/>
                <a:cs typeface="Arial"/>
              </a:rPr>
              <a:t>i</a:t>
            </a:r>
            <a:r>
              <a:rPr kumimoji="0" sz="2000" b="1" i="0" u="none" strike="noStrike" kern="1200" cap="none" spc="-10" normalizeH="0" baseline="0" noProof="0" dirty="0">
                <a:ln>
                  <a:noFill/>
                </a:ln>
                <a:solidFill>
                  <a:prstClr val="black"/>
                </a:solidFill>
                <a:effectLst/>
                <a:uLnTx/>
                <a:uFillTx/>
                <a:latin typeface="Arial"/>
                <a:ea typeface="+mn-ea"/>
                <a:cs typeface="Arial"/>
              </a:rPr>
              <a:t>l</a:t>
            </a:r>
            <a:r>
              <a:rPr kumimoji="0" sz="2000" b="1" i="0" u="none" strike="noStrike" kern="1200" cap="none" spc="0" normalizeH="0" baseline="0" noProof="0" dirty="0">
                <a:ln>
                  <a:noFill/>
                </a:ln>
                <a:solidFill>
                  <a:prstClr val="black"/>
                </a:solidFill>
                <a:effectLst/>
                <a:uLnTx/>
                <a:uFillTx/>
                <a:latin typeface="Arial"/>
                <a:ea typeface="+mn-ea"/>
                <a:cs typeface="Arial"/>
              </a:rPr>
              <a:t>dun</a:t>
            </a:r>
            <a:r>
              <a:rPr kumimoji="0" sz="2000" b="1" i="0" u="none" strike="noStrike" kern="1200" cap="none" spc="5" normalizeH="0" baseline="0" noProof="0" dirty="0">
                <a:ln>
                  <a:noFill/>
                </a:ln>
                <a:solidFill>
                  <a:prstClr val="black"/>
                </a:solidFill>
                <a:effectLst/>
                <a:uLnTx/>
                <a:uFillTx/>
                <a:latin typeface="Arial"/>
                <a:ea typeface="+mn-ea"/>
                <a:cs typeface="Arial"/>
              </a:rPr>
              <a:t>g</a:t>
            </a:r>
            <a:r>
              <a:rPr kumimoji="0" sz="2000" b="1" i="0" u="none" strike="noStrike" kern="1200" cap="none" spc="-10" normalizeH="0" baseline="0" noProof="0" dirty="0">
                <a:ln>
                  <a:noFill/>
                </a:ln>
                <a:solidFill>
                  <a:prstClr val="black"/>
                </a:solidFill>
                <a:effectLst/>
                <a:uLnTx/>
                <a:uFillTx/>
                <a:latin typeface="Arial"/>
                <a:ea typeface="+mn-ea"/>
                <a:cs typeface="Arial"/>
              </a:rPr>
              <a:t>s</a:t>
            </a:r>
            <a:r>
              <a:rPr kumimoji="0" sz="2000" b="1" i="0" u="none" strike="noStrike" kern="1200" cap="none" spc="0" normalizeH="0" baseline="0" noProof="0" dirty="0">
                <a:ln>
                  <a:noFill/>
                </a:ln>
                <a:solidFill>
                  <a:prstClr val="black"/>
                </a:solidFill>
                <a:effectLst/>
                <a:uLnTx/>
                <a:uFillTx/>
                <a:latin typeface="Arial"/>
                <a:ea typeface="+mn-ea"/>
                <a:cs typeface="Arial"/>
              </a:rPr>
              <a:t>-</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und</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52705"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Arial"/>
                <a:ea typeface="+mn-ea"/>
                <a:cs typeface="Arial"/>
              </a:rPr>
              <a:t>W</a:t>
            </a:r>
            <a:r>
              <a:rPr kumimoji="0" sz="2000" b="1" i="0" u="none" strike="noStrike" kern="1200" cap="none" spc="-10" normalizeH="0" baseline="0" noProof="0" dirty="0">
                <a:ln>
                  <a:noFill/>
                </a:ln>
                <a:solidFill>
                  <a:prstClr val="black"/>
                </a:solidFill>
                <a:effectLst/>
                <a:uLnTx/>
                <a:uFillTx/>
                <a:latin typeface="Arial"/>
                <a:ea typeface="+mn-ea"/>
                <a:cs typeface="Arial"/>
              </a:rPr>
              <a:t>i</a:t>
            </a:r>
            <a:r>
              <a:rPr kumimoji="0" sz="2000" b="1" i="0" u="none" strike="noStrike" kern="1200" cap="none" spc="0" normalizeH="0" baseline="0" noProof="0" dirty="0">
                <a:ln>
                  <a:noFill/>
                </a:ln>
                <a:solidFill>
                  <a:prstClr val="black"/>
                </a:solidFill>
                <a:effectLst/>
                <a:uLnTx/>
                <a:uFillTx/>
                <a:latin typeface="Arial"/>
                <a:ea typeface="+mn-ea"/>
                <a:cs typeface="Arial"/>
              </a:rPr>
              <a:t>s</a:t>
            </a:r>
            <a:r>
              <a:rPr kumimoji="0" sz="2000" b="1" i="0" u="none" strike="noStrike" kern="1200" cap="none" spc="5" normalizeH="0" baseline="0" noProof="0" dirty="0">
                <a:ln>
                  <a:noFill/>
                </a:ln>
                <a:solidFill>
                  <a:prstClr val="black"/>
                </a:solidFill>
                <a:effectLst/>
                <a:uLnTx/>
                <a:uFillTx/>
                <a:latin typeface="Arial"/>
                <a:ea typeface="+mn-ea"/>
                <a:cs typeface="Arial"/>
              </a:rPr>
              <a:t>s</a:t>
            </a:r>
            <a:r>
              <a:rPr kumimoji="0" sz="2000" b="1" i="0" u="none" strike="noStrike" kern="1200" cap="none" spc="0" normalizeH="0" baseline="0" noProof="0" dirty="0">
                <a:ln>
                  <a:noFill/>
                </a:ln>
                <a:solidFill>
                  <a:prstClr val="black"/>
                </a:solidFill>
                <a:effectLst/>
                <a:uLnTx/>
                <a:uFillTx/>
                <a:latin typeface="Arial"/>
                <a:ea typeface="+mn-ea"/>
                <a:cs typeface="Arial"/>
              </a:rPr>
              <a:t>ens</a:t>
            </a:r>
            <a:r>
              <a:rPr kumimoji="0" sz="2000" b="1" i="0" u="none" strike="noStrike" kern="1200" cap="none" spc="5" normalizeH="0" baseline="0" noProof="0" dirty="0">
                <a:ln>
                  <a:noFill/>
                </a:ln>
                <a:solidFill>
                  <a:prstClr val="black"/>
                </a:solidFill>
                <a:effectLst/>
                <a:uLnTx/>
                <a:uFillTx/>
                <a:latin typeface="Arial"/>
                <a:ea typeface="+mn-ea"/>
                <a:cs typeface="Arial"/>
              </a:rPr>
              <a:t>c</a:t>
            </a:r>
            <a:r>
              <a:rPr kumimoji="0" sz="2000" b="1" i="0" u="none" strike="noStrike" kern="1200" cap="none" spc="0" normalizeH="0" baseline="0" noProof="0" dirty="0">
                <a:ln>
                  <a:noFill/>
                </a:ln>
                <a:solidFill>
                  <a:prstClr val="black"/>
                </a:solidFill>
                <a:effectLst/>
                <a:uLnTx/>
                <a:uFillTx/>
                <a:latin typeface="Arial"/>
                <a:ea typeface="+mn-ea"/>
                <a:cs typeface="Arial"/>
              </a:rPr>
              <a:t>ha</a:t>
            </a:r>
            <a:r>
              <a:rPr kumimoji="0" sz="2000" b="1" i="0" u="none" strike="noStrike" kern="1200" cap="none" spc="-10" normalizeH="0" baseline="0" noProof="0" dirty="0">
                <a:ln>
                  <a:noFill/>
                </a:ln>
                <a:solidFill>
                  <a:prstClr val="black"/>
                </a:solidFill>
                <a:effectLst/>
                <a:uLnTx/>
                <a:uFillTx/>
                <a:latin typeface="Arial"/>
                <a:ea typeface="+mn-ea"/>
                <a:cs typeface="Arial"/>
              </a:rPr>
              <a:t>f</a:t>
            </a:r>
            <a:r>
              <a:rPr kumimoji="0" sz="2000" b="1" i="0" u="none" strike="noStrike" kern="1200" cap="none" spc="0" normalizeH="0" baseline="0" noProof="0" dirty="0">
                <a:ln>
                  <a:noFill/>
                </a:ln>
                <a:solidFill>
                  <a:prstClr val="black"/>
                </a:solidFill>
                <a:effectLst/>
                <a:uLnTx/>
                <a:uFillTx/>
                <a:latin typeface="Arial"/>
                <a:ea typeface="+mn-ea"/>
                <a:cs typeface="Arial"/>
              </a:rPr>
              <a:t>ts</a:t>
            </a:r>
            <a:r>
              <a:rPr kumimoji="0" sz="2000" b="1" i="0" u="none" strike="noStrike" kern="1200" cap="none" spc="-10" normalizeH="0" baseline="0" noProof="0" dirty="0">
                <a:ln>
                  <a:noFill/>
                </a:ln>
                <a:solidFill>
                  <a:prstClr val="black"/>
                </a:solidFill>
                <a:effectLst/>
                <a:uLnTx/>
                <a:uFillTx/>
                <a:latin typeface="Arial"/>
                <a:ea typeface="+mn-ea"/>
                <a:cs typeface="Arial"/>
              </a:rPr>
              <a:t>t</a:t>
            </a:r>
            <a:r>
              <a:rPr kumimoji="0" sz="2000" b="1" i="0" u="none" strike="noStrike" kern="1200" cap="none" spc="0" normalizeH="0" baseline="0" noProof="0" dirty="0">
                <a:ln>
                  <a:noFill/>
                </a:ln>
                <a:solidFill>
                  <a:prstClr val="black"/>
                </a:solidFill>
                <a:effectLst/>
                <a:uLnTx/>
                <a:uFillTx/>
                <a:latin typeface="Arial"/>
                <a:ea typeface="+mn-ea"/>
                <a:cs typeface="Arial"/>
              </a:rPr>
              <a:t>ät</a:t>
            </a:r>
            <a:r>
              <a:rPr kumimoji="0" sz="2000" b="1" i="0" u="none" strike="noStrike" kern="1200" cap="none" spc="-10" normalizeH="0" baseline="0" noProof="0" dirty="0">
                <a:ln>
                  <a:noFill/>
                </a:ln>
                <a:solidFill>
                  <a:prstClr val="black"/>
                </a:solidFill>
                <a:effectLst/>
                <a:uLnTx/>
                <a:uFillTx/>
                <a:latin typeface="Arial"/>
                <a:ea typeface="+mn-ea"/>
                <a:cs typeface="Arial"/>
              </a:rPr>
              <a:t>i</a:t>
            </a:r>
            <a:r>
              <a:rPr kumimoji="0" sz="2000" b="1" i="0" u="none" strike="noStrike" kern="1200" cap="none" spc="0" normalizeH="0" baseline="0" noProof="0" dirty="0">
                <a:ln>
                  <a:noFill/>
                </a:ln>
                <a:solidFill>
                  <a:prstClr val="black"/>
                </a:solidFill>
                <a:effectLst/>
                <a:uLnTx/>
                <a:uFillTx/>
                <a:latin typeface="Arial"/>
                <a:ea typeface="+mn-ea"/>
                <a:cs typeface="Arial"/>
              </a:rPr>
              <a:t>gkeit</a:t>
            </a:r>
            <a:r>
              <a:rPr kumimoji="0" sz="2000" b="1" i="0" u="none" strike="noStrike" kern="1200" cap="none" spc="-5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in</a:t>
            </a:r>
            <a:r>
              <a:rPr kumimoji="0" sz="2000" b="1" i="0" u="none" strike="noStrike" kern="1200" cap="none" spc="-2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der </a:t>
            </a:r>
            <a:r>
              <a:rPr kumimoji="0" sz="2000" b="1" i="0" u="none" strike="noStrike" kern="1200" cap="none" spc="-10" normalizeH="0" baseline="0" noProof="0" dirty="0">
                <a:ln>
                  <a:noFill/>
                </a:ln>
                <a:solidFill>
                  <a:prstClr val="black"/>
                </a:solidFill>
                <a:effectLst/>
                <a:uLnTx/>
                <a:uFillTx/>
                <a:latin typeface="Arial"/>
                <a:ea typeface="+mn-ea"/>
                <a:cs typeface="Arial"/>
              </a:rPr>
              <a:t>S</a:t>
            </a:r>
            <a:r>
              <a:rPr kumimoji="0" sz="2000" b="1" i="0" u="none" strike="noStrike" kern="1200" cap="none" spc="0" normalizeH="0" baseline="0" noProof="0" dirty="0">
                <a:ln>
                  <a:noFill/>
                </a:ln>
                <a:solidFill>
                  <a:prstClr val="black"/>
                </a:solidFill>
                <a:effectLst/>
                <a:uLnTx/>
                <a:uFillTx/>
                <a:latin typeface="Arial"/>
                <a:ea typeface="+mn-ea"/>
                <a:cs typeface="Arial"/>
              </a:rPr>
              <a:t>o</a:t>
            </a:r>
            <a:r>
              <a:rPr kumimoji="0" sz="2000" b="1" i="0" u="none" strike="noStrike" kern="1200" cap="none" spc="5" normalizeH="0" baseline="0" noProof="0" dirty="0">
                <a:ln>
                  <a:noFill/>
                </a:ln>
                <a:solidFill>
                  <a:prstClr val="black"/>
                </a:solidFill>
                <a:effectLst/>
                <a:uLnTx/>
                <a:uFillTx/>
                <a:latin typeface="Arial"/>
                <a:ea typeface="+mn-ea"/>
                <a:cs typeface="Arial"/>
              </a:rPr>
              <a:t>z</a:t>
            </a:r>
            <a:r>
              <a:rPr kumimoji="0" sz="2000" b="1" i="0" u="none" strike="noStrike" kern="1200" cap="none" spc="0" normalizeH="0" baseline="0" noProof="0" dirty="0">
                <a:ln>
                  <a:noFill/>
                </a:ln>
                <a:solidFill>
                  <a:prstClr val="black"/>
                </a:solidFill>
                <a:effectLst/>
                <a:uLnTx/>
                <a:uFillTx/>
                <a:latin typeface="Arial"/>
                <a:ea typeface="+mn-ea"/>
                <a:cs typeface="Arial"/>
              </a:rPr>
              <a:t>ia</a:t>
            </a:r>
            <a:r>
              <a:rPr kumimoji="0" sz="2000" b="1" i="0" u="none" strike="noStrike" kern="1200" cap="none" spc="-10" normalizeH="0" baseline="0" noProof="0" dirty="0">
                <a:ln>
                  <a:noFill/>
                </a:ln>
                <a:solidFill>
                  <a:prstClr val="black"/>
                </a:solidFill>
                <a:effectLst/>
                <a:uLnTx/>
                <a:uFillTx/>
                <a:latin typeface="Arial"/>
                <a:ea typeface="+mn-ea"/>
                <a:cs typeface="Arial"/>
              </a:rPr>
              <a:t>l</a:t>
            </a:r>
            <a:r>
              <a:rPr kumimoji="0" sz="2000" b="1" i="0" u="none" strike="noStrike" kern="1200" cap="none" spc="0" normalizeH="0" baseline="0" noProof="0" dirty="0">
                <a:ln>
                  <a:noFill/>
                </a:ln>
                <a:solidFill>
                  <a:prstClr val="black"/>
                </a:solidFill>
                <a:effectLst/>
                <a:uLnTx/>
                <a:uFillTx/>
                <a:latin typeface="Arial"/>
                <a:ea typeface="+mn-ea"/>
                <a:cs typeface="Arial"/>
              </a:rPr>
              <a:t>en</a:t>
            </a:r>
            <a:r>
              <a:rPr kumimoji="0" sz="2000" b="1" i="0" u="none" strike="noStrike" kern="1200" cap="none" spc="-95"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A</a:t>
            </a:r>
            <a:r>
              <a:rPr kumimoji="0" sz="2000" b="1" i="0" u="none" strike="noStrike" kern="1200" cap="none" spc="0" normalizeH="0" baseline="0" noProof="0" dirty="0">
                <a:ln>
                  <a:noFill/>
                </a:ln>
                <a:solidFill>
                  <a:prstClr val="black"/>
                </a:solidFill>
                <a:effectLst/>
                <a:uLnTx/>
                <a:uFillTx/>
                <a:latin typeface="Arial"/>
                <a:ea typeface="+mn-ea"/>
                <a:cs typeface="Arial"/>
              </a:rPr>
              <a:t>rbeit</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und</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755775" marR="0" lvl="0" indent="56515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Arial"/>
                <a:ea typeface="+mn-ea"/>
                <a:cs typeface="Arial"/>
              </a:rPr>
              <a:t>Ge</a:t>
            </a:r>
            <a:r>
              <a:rPr kumimoji="0" sz="2000" b="1" i="0" u="none" strike="noStrike" kern="1200" cap="none" spc="5" normalizeH="0" baseline="0" noProof="0" dirty="0">
                <a:ln>
                  <a:noFill/>
                </a:ln>
                <a:solidFill>
                  <a:prstClr val="black"/>
                </a:solidFill>
                <a:effectLst/>
                <a:uLnTx/>
                <a:uFillTx/>
                <a:latin typeface="Arial"/>
                <a:ea typeface="+mn-ea"/>
                <a:cs typeface="Arial"/>
              </a:rPr>
              <a:t>s</a:t>
            </a:r>
            <a:r>
              <a:rPr kumimoji="0" sz="2000" b="1" i="0" u="none" strike="noStrike" kern="1200" cap="none" spc="0" normalizeH="0" baseline="0" noProof="0" dirty="0">
                <a:ln>
                  <a:noFill/>
                </a:ln>
                <a:solidFill>
                  <a:prstClr val="black"/>
                </a:solidFill>
                <a:effectLst/>
                <a:uLnTx/>
                <a:uFillTx/>
                <a:latin typeface="Arial"/>
                <a:ea typeface="+mn-ea"/>
                <a:cs typeface="Arial"/>
              </a:rPr>
              <a:t>undheit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950" b="0" i="0" u="none" strike="noStrike" kern="1200" cap="none" spc="0" normalizeH="0" baseline="0" noProof="0">
              <a:ln>
                <a:noFill/>
              </a:ln>
              <a:solidFill>
                <a:prstClr val="black"/>
              </a:solidFill>
              <a:effectLst/>
              <a:uLnTx/>
              <a:uFillTx/>
              <a:latin typeface="Times New Roman"/>
              <a:ea typeface="+mn-ea"/>
              <a:cs typeface="Times New Roman"/>
            </a:endParaRPr>
          </a:p>
          <a:p>
            <a:pPr marL="1755775"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FF0000"/>
                </a:solidFill>
                <a:effectLst/>
                <a:uLnTx/>
                <a:uFillTx/>
                <a:latin typeface="Arial"/>
                <a:ea typeface="+mn-ea"/>
                <a:cs typeface="Arial"/>
              </a:rPr>
              <a:t>Bachelorabschluss</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927100" marR="168275" lvl="0" indent="-91440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Arial"/>
                <a:ea typeface="+mn-ea"/>
                <a:cs typeface="Arial"/>
              </a:rPr>
              <a:t>qua</a:t>
            </a:r>
            <a:r>
              <a:rPr kumimoji="0" sz="2000" b="1" i="0" u="none" strike="noStrike" kern="1200" cap="none" spc="-10" normalizeH="0" baseline="0" noProof="0" dirty="0">
                <a:ln>
                  <a:noFill/>
                </a:ln>
                <a:solidFill>
                  <a:prstClr val="black"/>
                </a:solidFill>
                <a:effectLst/>
                <a:uLnTx/>
                <a:uFillTx/>
                <a:latin typeface="Arial"/>
                <a:ea typeface="+mn-ea"/>
                <a:cs typeface="Arial"/>
              </a:rPr>
              <a:t>l</a:t>
            </a:r>
            <a:r>
              <a:rPr kumimoji="0" sz="2000" b="1" i="0" u="none" strike="noStrike" kern="1200" cap="none" spc="0" normalizeH="0" baseline="0" noProof="0" dirty="0">
                <a:ln>
                  <a:noFill/>
                </a:ln>
                <a:solidFill>
                  <a:prstClr val="black"/>
                </a:solidFill>
                <a:effectLst/>
                <a:uLnTx/>
                <a:uFillTx/>
                <a:latin typeface="Arial"/>
                <a:ea typeface="+mn-ea"/>
                <a:cs typeface="Arial"/>
              </a:rPr>
              <a:t>if</a:t>
            </a:r>
            <a:r>
              <a:rPr kumimoji="0" sz="2000" b="1" i="0" u="none" strike="noStrike" kern="1200" cap="none" spc="-10" normalizeH="0" baseline="0" noProof="0" dirty="0">
                <a:ln>
                  <a:noFill/>
                </a:ln>
                <a:solidFill>
                  <a:prstClr val="black"/>
                </a:solidFill>
                <a:effectLst/>
                <a:uLnTx/>
                <a:uFillTx/>
                <a:latin typeface="Arial"/>
                <a:ea typeface="+mn-ea"/>
                <a:cs typeface="Arial"/>
              </a:rPr>
              <a:t>i</a:t>
            </a:r>
            <a:r>
              <a:rPr kumimoji="0" sz="2000" b="1" i="0" u="none" strike="noStrike" kern="1200" cap="none" spc="0" normalizeH="0" baseline="0" noProof="0" dirty="0">
                <a:ln>
                  <a:noFill/>
                </a:ln>
                <a:solidFill>
                  <a:prstClr val="black"/>
                </a:solidFill>
                <a:effectLst/>
                <a:uLnTx/>
                <a:uFillTx/>
                <a:latin typeface="Arial"/>
                <a:ea typeface="+mn-ea"/>
                <a:cs typeface="Arial"/>
              </a:rPr>
              <a:t>ziert</a:t>
            </a:r>
            <a:r>
              <a:rPr kumimoji="0" sz="2000" b="1" i="0" u="none" strike="noStrike" kern="1200" cap="none" spc="-5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für</a:t>
            </a:r>
            <a:r>
              <a:rPr kumimoji="0" sz="2000" b="1" i="0" u="none" strike="noStrike" kern="1200" cap="none" spc="-1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professi</a:t>
            </a:r>
            <a:r>
              <a:rPr kumimoji="0" sz="2000" b="1" i="0" u="none" strike="noStrike" kern="1200" cap="none" spc="-10" normalizeH="0" baseline="0" noProof="0" dirty="0">
                <a:ln>
                  <a:noFill/>
                </a:ln>
                <a:solidFill>
                  <a:prstClr val="black"/>
                </a:solidFill>
                <a:effectLst/>
                <a:uLnTx/>
                <a:uFillTx/>
                <a:latin typeface="Arial"/>
                <a:ea typeface="+mn-ea"/>
                <a:cs typeface="Arial"/>
              </a:rPr>
              <a:t>o</a:t>
            </a:r>
            <a:r>
              <a:rPr kumimoji="0" sz="2000" b="1" i="0" u="none" strike="noStrike" kern="1200" cap="none" spc="0" normalizeH="0" baseline="0" noProof="0" dirty="0">
                <a:ln>
                  <a:noFill/>
                </a:ln>
                <a:solidFill>
                  <a:prstClr val="black"/>
                </a:solidFill>
                <a:effectLst/>
                <a:uLnTx/>
                <a:uFillTx/>
                <a:latin typeface="Arial"/>
                <a:ea typeface="+mn-ea"/>
                <a:cs typeface="Arial"/>
              </a:rPr>
              <a:t>ne</a:t>
            </a:r>
            <a:r>
              <a:rPr kumimoji="0" sz="2000" b="1" i="0" u="none" strike="noStrike" kern="1200" cap="none" spc="-10" normalizeH="0" baseline="0" noProof="0" dirty="0">
                <a:ln>
                  <a:noFill/>
                </a:ln>
                <a:solidFill>
                  <a:prstClr val="black"/>
                </a:solidFill>
                <a:effectLst/>
                <a:uLnTx/>
                <a:uFillTx/>
                <a:latin typeface="Arial"/>
                <a:ea typeface="+mn-ea"/>
                <a:cs typeface="Arial"/>
              </a:rPr>
              <a:t>l</a:t>
            </a:r>
            <a:r>
              <a:rPr kumimoji="0" sz="2000" b="1" i="0" u="none" strike="noStrike" kern="1200" cap="none" spc="0" normalizeH="0" baseline="0" noProof="0" dirty="0">
                <a:ln>
                  <a:noFill/>
                </a:ln>
                <a:solidFill>
                  <a:prstClr val="black"/>
                </a:solidFill>
                <a:effectLst/>
                <a:uLnTx/>
                <a:uFillTx/>
                <a:latin typeface="Arial"/>
                <a:ea typeface="+mn-ea"/>
                <a:cs typeface="Arial"/>
              </a:rPr>
              <a:t>le</a:t>
            </a:r>
            <a:r>
              <a:rPr kumimoji="0" sz="2000" b="1" i="0" u="none" strike="noStrike" kern="1200" cap="none" spc="-4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Tätigke</a:t>
            </a:r>
            <a:r>
              <a:rPr kumimoji="0" sz="2000" b="1" i="0" u="none" strike="noStrike" kern="1200" cap="none" spc="-10" normalizeH="0" baseline="0" noProof="0" dirty="0">
                <a:ln>
                  <a:noFill/>
                </a:ln>
                <a:solidFill>
                  <a:prstClr val="black"/>
                </a:solidFill>
                <a:effectLst/>
                <a:uLnTx/>
                <a:uFillTx/>
                <a:latin typeface="Arial"/>
                <a:ea typeface="+mn-ea"/>
                <a:cs typeface="Arial"/>
              </a:rPr>
              <a:t>i</a:t>
            </a:r>
            <a:r>
              <a:rPr kumimoji="0" sz="2000" b="1" i="0" u="none" strike="noStrike" kern="1200" cap="none" spc="0" normalizeH="0" baseline="0" noProof="0" dirty="0">
                <a:ln>
                  <a:noFill/>
                </a:ln>
                <a:solidFill>
                  <a:prstClr val="black"/>
                </a:solidFill>
                <a:effectLst/>
                <a:uLnTx/>
                <a:uFillTx/>
                <a:latin typeface="Arial"/>
                <a:ea typeface="+mn-ea"/>
                <a:cs typeface="Arial"/>
              </a:rPr>
              <a:t>ten</a:t>
            </a:r>
            <a:r>
              <a:rPr kumimoji="0" sz="2000" b="1" i="0" u="none" strike="noStrike" kern="1200" cap="none" spc="-4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je</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nach Spezifizierung</a:t>
            </a:r>
            <a:r>
              <a:rPr kumimoji="0" sz="2000" b="1" i="0" u="none" strike="noStrike" kern="1200" cap="none" spc="-4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in</a:t>
            </a:r>
            <a:r>
              <a:rPr kumimoji="0" sz="2000" b="1" i="0" u="none" strike="noStrike" kern="1200" cap="none" spc="-1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den</a:t>
            </a:r>
            <a:r>
              <a:rPr kumimoji="0" sz="2000" b="1" i="0" u="none" strike="noStrike" kern="1200" cap="none" spc="-1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Feldern</a:t>
            </a:r>
            <a:r>
              <a:rPr kumimoji="0" sz="2000" b="1" i="0" u="none" strike="noStrike" kern="1200" cap="none" spc="-2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der Sozia</a:t>
            </a:r>
            <a:r>
              <a:rPr kumimoji="0" sz="2000" b="1" i="0" u="none" strike="noStrike" kern="1200" cap="none" spc="-10" normalizeH="0" baseline="0" noProof="0" dirty="0">
                <a:ln>
                  <a:noFill/>
                </a:ln>
                <a:solidFill>
                  <a:prstClr val="black"/>
                </a:solidFill>
                <a:effectLst/>
                <a:uLnTx/>
                <a:uFillTx/>
                <a:latin typeface="Arial"/>
                <a:ea typeface="+mn-ea"/>
                <a:cs typeface="Arial"/>
              </a:rPr>
              <a:t>l</a:t>
            </a:r>
            <a:r>
              <a:rPr kumimoji="0" sz="2000" b="1" i="0" u="none" strike="noStrike" kern="1200" cap="none" spc="0" normalizeH="0" baseline="0" noProof="0" dirty="0">
                <a:ln>
                  <a:noFill/>
                </a:ln>
                <a:solidFill>
                  <a:prstClr val="black"/>
                </a:solidFill>
                <a:effectLst/>
                <a:uLnTx/>
                <a:uFillTx/>
                <a:latin typeface="Arial"/>
                <a:ea typeface="+mn-ea"/>
                <a:cs typeface="Arial"/>
              </a:rPr>
              <a:t>en</a:t>
            </a:r>
            <a:r>
              <a:rPr kumimoji="0" sz="2000" b="1" i="0" u="none" strike="noStrike" kern="1200" cap="none" spc="-9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Arbeit</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und</a:t>
            </a:r>
            <a:r>
              <a:rPr kumimoji="0" sz="2000" b="1" i="0" u="none" strike="noStrike" kern="1200" cap="none" spc="-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Gesundheit</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Tree>
    <p:extLst>
      <p:ext uri="{BB962C8B-B14F-4D97-AF65-F5344CB8AC3E}">
        <p14:creationId xmlns:p14="http://schemas.microsoft.com/office/powerpoint/2010/main" val="1280163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981076"/>
            <a:ext cx="9144000" cy="3743325"/>
          </a:xfrm>
          <a:custGeom>
            <a:avLst/>
            <a:gdLst/>
            <a:ahLst/>
            <a:cxnLst/>
            <a:rect l="l" t="t" r="r" b="b"/>
            <a:pathLst>
              <a:path w="9144000" h="3743325">
                <a:moveTo>
                  <a:pt x="0" y="3743325"/>
                </a:moveTo>
                <a:lnTo>
                  <a:pt x="9144000" y="3743325"/>
                </a:lnTo>
                <a:lnTo>
                  <a:pt x="9144000" y="0"/>
                </a:lnTo>
                <a:lnTo>
                  <a:pt x="0" y="0"/>
                </a:lnTo>
                <a:lnTo>
                  <a:pt x="0" y="3743325"/>
                </a:lnTo>
                <a:close/>
              </a:path>
            </a:pathLst>
          </a:custGeom>
          <a:solidFill>
            <a:srgbClr val="FFFF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483870"/>
            <a:r>
              <a:rPr dirty="0"/>
              <a:t>Zie</a:t>
            </a:r>
            <a:r>
              <a:rPr spc="-15" dirty="0"/>
              <a:t>l</a:t>
            </a:r>
            <a:r>
              <a:rPr dirty="0"/>
              <a:t>e</a:t>
            </a:r>
            <a:r>
              <a:rPr spc="10" dirty="0"/>
              <a:t> </a:t>
            </a:r>
            <a:r>
              <a:rPr dirty="0"/>
              <a:t>des </a:t>
            </a:r>
            <a:r>
              <a:rPr spc="-15" dirty="0"/>
              <a:t>M</a:t>
            </a:r>
            <a:r>
              <a:rPr dirty="0"/>
              <a:t>aster</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
        <p:nvSpPr>
          <p:cNvPr id="4" name="object 4"/>
          <p:cNvSpPr txBox="1"/>
          <p:nvPr/>
        </p:nvSpPr>
        <p:spPr>
          <a:xfrm>
            <a:off x="2142540" y="1846020"/>
            <a:ext cx="7409180" cy="2793072"/>
          </a:xfrm>
          <a:prstGeom prst="rect">
            <a:avLst/>
          </a:prstGeom>
        </p:spPr>
        <p:txBody>
          <a:bodyPr vert="horz" wrap="square" lIns="0" tIns="0" rIns="0" bIns="0" rtlCol="0">
            <a:spAutoFit/>
          </a:bodyPr>
          <a:lstStyle/>
          <a:p>
            <a:pPr marL="240665" marR="5080" lvl="0" indent="-228600" algn="l" defTabSz="914400" rtl="0" eaLnBrk="1" fontAlgn="auto" latinLnBrk="0" hangingPunct="1">
              <a:lnSpc>
                <a:spcPct val="90000"/>
              </a:lnSpc>
              <a:spcBef>
                <a:spcPts val="0"/>
              </a:spcBef>
              <a:spcAft>
                <a:spcPts val="0"/>
              </a:spcAft>
              <a:buClrTx/>
              <a:buSzTx/>
              <a:buFontTx/>
              <a:buNone/>
              <a:tabLst/>
              <a:defRPr/>
            </a:pPr>
            <a:r>
              <a:rPr kumimoji="0" sz="2400" b="0" i="0" u="none" strike="noStrike" kern="1200" cap="none" spc="-5" normalizeH="0" baseline="0" noProof="0" dirty="0">
                <a:ln>
                  <a:noFill/>
                </a:ln>
                <a:solidFill>
                  <a:srgbClr val="001F5F"/>
                </a:solidFill>
                <a:effectLst/>
                <a:uLnTx/>
                <a:uFillTx/>
                <a:latin typeface="Wingdings 3"/>
                <a:ea typeface="+mn-ea"/>
                <a:cs typeface="Wingdings 3"/>
              </a:rPr>
              <a:t></a:t>
            </a:r>
            <a:r>
              <a:rPr kumimoji="0" sz="2400" b="0" i="0" u="none" strike="noStrike" kern="1200" cap="none" spc="0" normalizeH="0" baseline="0" noProof="0" dirty="0">
                <a:ln>
                  <a:noFill/>
                </a:ln>
                <a:solidFill>
                  <a:prstClr val="black"/>
                </a:solidFill>
                <a:effectLst/>
                <a:uLnTx/>
                <a:uFillTx/>
                <a:latin typeface="Arial"/>
                <a:ea typeface="+mn-ea"/>
                <a:cs typeface="Arial"/>
              </a:rPr>
              <a:t>K</a:t>
            </a:r>
            <a:r>
              <a:rPr kumimoji="0" sz="2400" b="0" i="0" u="none" strike="noStrike" kern="1200" cap="none" spc="-10" normalizeH="0" baseline="0" noProof="0" dirty="0">
                <a:ln>
                  <a:noFill/>
                </a:ln>
                <a:solidFill>
                  <a:prstClr val="black"/>
                </a:solidFill>
                <a:effectLst/>
                <a:uLnTx/>
                <a:uFillTx/>
                <a:latin typeface="Arial"/>
                <a:ea typeface="+mn-ea"/>
                <a:cs typeface="Arial"/>
              </a:rPr>
              <a:t>o</a:t>
            </a:r>
            <a:r>
              <a:rPr kumimoji="0" sz="2400" b="0" i="0" u="none" strike="noStrike" kern="1200" cap="none" spc="0" normalizeH="0" baseline="0" noProof="0" dirty="0">
                <a:ln>
                  <a:noFill/>
                </a:ln>
                <a:solidFill>
                  <a:prstClr val="black"/>
                </a:solidFill>
                <a:effectLst/>
                <a:uLnTx/>
                <a:uFillTx/>
                <a:latin typeface="Arial"/>
                <a:ea typeface="+mn-ea"/>
                <a:cs typeface="Arial"/>
              </a:rPr>
              <a:t>mpetenzane</a:t>
            </a:r>
            <a:r>
              <a:rPr kumimoji="0" sz="2400" b="0" i="0" u="none" strike="noStrike" kern="1200" cap="none" spc="-15" normalizeH="0" baseline="0" noProof="0" dirty="0">
                <a:ln>
                  <a:noFill/>
                </a:ln>
                <a:solidFill>
                  <a:prstClr val="black"/>
                </a:solidFill>
                <a:effectLst/>
                <a:uLnTx/>
                <a:uFillTx/>
                <a:latin typeface="Arial"/>
                <a:ea typeface="+mn-ea"/>
                <a:cs typeface="Arial"/>
              </a:rPr>
              <a:t>i</a:t>
            </a:r>
            <a:r>
              <a:rPr kumimoji="0" sz="2400" b="0" i="0" u="none" strike="noStrike" kern="1200" cap="none" spc="0" normalizeH="0" baseline="0" noProof="0" dirty="0">
                <a:ln>
                  <a:noFill/>
                </a:ln>
                <a:solidFill>
                  <a:prstClr val="black"/>
                </a:solidFill>
                <a:effectLst/>
                <a:uLnTx/>
                <a:uFillTx/>
                <a:latin typeface="Arial"/>
                <a:ea typeface="+mn-ea"/>
                <a:cs typeface="Arial"/>
              </a:rPr>
              <a:t>gnung</a:t>
            </a:r>
            <a:r>
              <a:rPr kumimoji="0" sz="2400" b="0" i="0" u="none" strike="noStrike" kern="1200" cap="none" spc="5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zur aktiven Wissen</a:t>
            </a:r>
            <a:r>
              <a:rPr kumimoji="0" sz="2400" b="0" i="0" u="none" strike="noStrike" kern="1200" cap="none" spc="-5" normalizeH="0" baseline="0" noProof="0" dirty="0">
                <a:ln>
                  <a:noFill/>
                </a:ln>
                <a:solidFill>
                  <a:prstClr val="black"/>
                </a:solidFill>
                <a:effectLst/>
                <a:uLnTx/>
                <a:uFillTx/>
                <a:latin typeface="Arial"/>
                <a:ea typeface="+mn-ea"/>
                <a:cs typeface="Arial"/>
              </a:rPr>
              <a:t>s</a:t>
            </a:r>
            <a:r>
              <a:rPr kumimoji="0" sz="2400" b="0" i="0" u="heavy" strike="noStrike" kern="1200" cap="none" spc="0" normalizeH="0" baseline="0" noProof="0" dirty="0">
                <a:ln>
                  <a:noFill/>
                </a:ln>
                <a:solidFill>
                  <a:prstClr val="black"/>
                </a:solidFill>
                <a:effectLst/>
                <a:uLnTx/>
                <a:uFillTx/>
                <a:latin typeface="Arial"/>
                <a:ea typeface="+mn-ea"/>
                <a:cs typeface="Arial"/>
              </a:rPr>
              <a:t>erzeugu</a:t>
            </a:r>
            <a:r>
              <a:rPr kumimoji="0" sz="2400" b="0" i="0" u="heavy" strike="noStrike" kern="1200" cap="none" spc="-10" normalizeH="0" baseline="0" noProof="0" dirty="0">
                <a:ln>
                  <a:noFill/>
                </a:ln>
                <a:solidFill>
                  <a:prstClr val="black"/>
                </a:solidFill>
                <a:effectLst/>
                <a:uLnTx/>
                <a:uFillTx/>
                <a:latin typeface="Arial"/>
                <a:ea typeface="+mn-ea"/>
                <a:cs typeface="Arial"/>
              </a:rPr>
              <a:t>n</a:t>
            </a:r>
            <a:r>
              <a:rPr kumimoji="0" sz="2400" b="0" i="0" u="heavy" strike="noStrike" kern="1200" cap="none" spc="0" normalizeH="0" baseline="0" noProof="0" dirty="0">
                <a:ln>
                  <a:noFill/>
                </a:ln>
                <a:solidFill>
                  <a:prstClr val="black"/>
                </a:solidFill>
                <a:effectLst/>
                <a:uLnTx/>
                <a:uFillTx/>
                <a:latin typeface="Arial"/>
                <a:ea typeface="+mn-ea"/>
                <a:cs typeface="Arial"/>
              </a:rPr>
              <a:t>g</a:t>
            </a:r>
            <a:r>
              <a:rPr kumimoji="0" sz="2400" b="0" i="0" u="none" strike="noStrike" kern="1200" cap="none" spc="4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und</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B</a:t>
            </a:r>
            <a:r>
              <a:rPr kumimoji="0" sz="2400" b="0" i="0" u="none" strike="noStrike" kern="1200" cap="none" spc="-10" normalizeH="0" baseline="0" noProof="0" dirty="0">
                <a:ln>
                  <a:noFill/>
                </a:ln>
                <a:solidFill>
                  <a:prstClr val="black"/>
                </a:solidFill>
                <a:effectLst/>
                <a:uLnTx/>
                <a:uFillTx/>
                <a:latin typeface="Arial"/>
                <a:ea typeface="+mn-ea"/>
                <a:cs typeface="Arial"/>
              </a:rPr>
              <a:t>e</a:t>
            </a:r>
            <a:r>
              <a:rPr kumimoji="0" sz="2400" b="0" i="0" u="none" strike="noStrike" kern="1200" cap="none" spc="0" normalizeH="0" baseline="0" noProof="0" dirty="0">
                <a:ln>
                  <a:noFill/>
                </a:ln>
                <a:solidFill>
                  <a:prstClr val="black"/>
                </a:solidFill>
                <a:effectLst/>
                <a:uLnTx/>
                <a:uFillTx/>
                <a:latin typeface="Arial"/>
                <a:ea typeface="+mn-ea"/>
                <a:cs typeface="Arial"/>
              </a:rPr>
              <a:t>arbe</a:t>
            </a:r>
            <a:r>
              <a:rPr kumimoji="0" sz="2400" b="0" i="0" u="none" strike="noStrike" kern="1200" cap="none" spc="-10" normalizeH="0" baseline="0" noProof="0" dirty="0">
                <a:ln>
                  <a:noFill/>
                </a:ln>
                <a:solidFill>
                  <a:prstClr val="black"/>
                </a:solidFill>
                <a:effectLst/>
                <a:uLnTx/>
                <a:uFillTx/>
                <a:latin typeface="Arial"/>
                <a:ea typeface="+mn-ea"/>
                <a:cs typeface="Arial"/>
              </a:rPr>
              <a:t>i</a:t>
            </a:r>
            <a:r>
              <a:rPr kumimoji="0" sz="2400" b="0" i="0" u="none" strike="noStrike" kern="1200" cap="none" spc="0" normalizeH="0" baseline="0" noProof="0" dirty="0">
                <a:ln>
                  <a:noFill/>
                </a:ln>
                <a:solidFill>
                  <a:prstClr val="black"/>
                </a:solidFill>
                <a:effectLst/>
                <a:uLnTx/>
                <a:uFillTx/>
                <a:latin typeface="Arial"/>
                <a:ea typeface="+mn-ea"/>
                <a:cs typeface="Arial"/>
              </a:rPr>
              <a:t>tung</a:t>
            </a:r>
            <a:r>
              <a:rPr kumimoji="0" sz="2400" b="0" i="0" u="none" strike="noStrike" kern="1200" cap="none" spc="2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i</a:t>
            </a:r>
            <a:r>
              <a:rPr kumimoji="0" sz="2400" b="0" i="0" u="none" strike="noStrike" kern="1200" cap="none" spc="-10" normalizeH="0" baseline="0" noProof="0" dirty="0">
                <a:ln>
                  <a:noFill/>
                </a:ln>
                <a:solidFill>
                  <a:prstClr val="black"/>
                </a:solidFill>
                <a:effectLst/>
                <a:uLnTx/>
                <a:uFillTx/>
                <a:latin typeface="Arial"/>
                <a:ea typeface="+mn-ea"/>
                <a:cs typeface="Arial"/>
              </a:rPr>
              <a:t>n</a:t>
            </a:r>
            <a:r>
              <a:rPr kumimoji="0" sz="2400" b="0" i="0" u="none" strike="noStrike" kern="1200" cap="none" spc="0" normalizeH="0" baseline="0" noProof="0" dirty="0">
                <a:ln>
                  <a:noFill/>
                </a:ln>
                <a:solidFill>
                  <a:prstClr val="black"/>
                </a:solidFill>
                <a:effectLst/>
                <a:uLnTx/>
                <a:uFillTx/>
                <a:latin typeface="Arial"/>
                <a:ea typeface="+mn-ea"/>
                <a:cs typeface="Arial"/>
              </a:rPr>
              <a:t>stituti</a:t>
            </a:r>
            <a:r>
              <a:rPr kumimoji="0" sz="2400" b="0" i="0" u="none" strike="noStrike" kern="1200" cap="none" spc="-10" normalizeH="0" baseline="0" noProof="0" dirty="0">
                <a:ln>
                  <a:noFill/>
                </a:ln>
                <a:solidFill>
                  <a:prstClr val="black"/>
                </a:solidFill>
                <a:effectLst/>
                <a:uLnTx/>
                <a:uFillTx/>
                <a:latin typeface="Arial"/>
                <a:ea typeface="+mn-ea"/>
                <a:cs typeface="Arial"/>
              </a:rPr>
              <a:t>o</a:t>
            </a:r>
            <a:r>
              <a:rPr kumimoji="0" sz="2400" b="0" i="0" u="none" strike="noStrike" kern="1200" cap="none" spc="0" normalizeH="0" baseline="0" noProof="0" dirty="0">
                <a:ln>
                  <a:noFill/>
                </a:ln>
                <a:solidFill>
                  <a:prstClr val="black"/>
                </a:solidFill>
                <a:effectLst/>
                <a:uLnTx/>
                <a:uFillTx/>
                <a:latin typeface="Arial"/>
                <a:ea typeface="+mn-ea"/>
                <a:cs typeface="Arial"/>
              </a:rPr>
              <a:t>ne</a:t>
            </a:r>
            <a:r>
              <a:rPr kumimoji="0" sz="2400" b="0" i="0" u="none" strike="noStrike" kern="1200" cap="none" spc="-10" normalizeH="0" baseline="0" noProof="0" dirty="0">
                <a:ln>
                  <a:noFill/>
                </a:ln>
                <a:solidFill>
                  <a:prstClr val="black"/>
                </a:solidFill>
                <a:effectLst/>
                <a:uLnTx/>
                <a:uFillTx/>
                <a:latin typeface="Arial"/>
                <a:ea typeface="+mn-ea"/>
                <a:cs typeface="Arial"/>
              </a:rPr>
              <a:t>l</a:t>
            </a:r>
            <a:r>
              <a:rPr kumimoji="0" sz="2400" b="0" i="0" u="none" strike="noStrike" kern="1200" cap="none" spc="5" normalizeH="0" baseline="0" noProof="0" dirty="0">
                <a:ln>
                  <a:noFill/>
                </a:ln>
                <a:solidFill>
                  <a:prstClr val="black"/>
                </a:solidFill>
                <a:effectLst/>
                <a:uLnTx/>
                <a:uFillTx/>
                <a:latin typeface="Arial"/>
                <a:ea typeface="+mn-ea"/>
                <a:cs typeface="Arial"/>
              </a:rPr>
              <a:t>l</a:t>
            </a:r>
            <a:r>
              <a:rPr kumimoji="0" sz="2400" b="0" i="0" u="none" strike="noStrike" kern="1200" cap="none" spc="0" normalizeH="0" baseline="0" noProof="0" dirty="0">
                <a:ln>
                  <a:noFill/>
                </a:ln>
                <a:solidFill>
                  <a:prstClr val="black"/>
                </a:solidFill>
                <a:effectLst/>
                <a:uLnTx/>
                <a:uFillTx/>
                <a:latin typeface="Arial"/>
                <a:ea typeface="+mn-ea"/>
                <a:cs typeface="Arial"/>
              </a:rPr>
              <a:t>- konz</a:t>
            </a:r>
            <a:r>
              <a:rPr kumimoji="0" sz="2400" b="0" i="0" u="none" strike="noStrike" kern="1200" cap="none" spc="-10" normalizeH="0" baseline="0" noProof="0" dirty="0">
                <a:ln>
                  <a:noFill/>
                </a:ln>
                <a:solidFill>
                  <a:prstClr val="black"/>
                </a:solidFill>
                <a:effectLst/>
                <a:uLnTx/>
                <a:uFillTx/>
                <a:latin typeface="Arial"/>
                <a:ea typeface="+mn-ea"/>
                <a:cs typeface="Arial"/>
              </a:rPr>
              <a:t>e</a:t>
            </a:r>
            <a:r>
              <a:rPr kumimoji="0" sz="2400" b="0" i="0" u="none" strike="noStrike" kern="1200" cap="none" spc="0" normalizeH="0" baseline="0" noProof="0" dirty="0">
                <a:ln>
                  <a:noFill/>
                </a:ln>
                <a:solidFill>
                  <a:prstClr val="black"/>
                </a:solidFill>
                <a:effectLst/>
                <a:uLnTx/>
                <a:uFillTx/>
                <a:latin typeface="Arial"/>
                <a:ea typeface="+mn-ea"/>
                <a:cs typeface="Arial"/>
              </a:rPr>
              <a:t>ptio</a:t>
            </a:r>
            <a:r>
              <a:rPr kumimoji="0" sz="2400" b="0" i="0" u="none" strike="noStrike" kern="1200" cap="none" spc="-10" normalizeH="0" baseline="0" noProof="0" dirty="0">
                <a:ln>
                  <a:noFill/>
                </a:ln>
                <a:solidFill>
                  <a:prstClr val="black"/>
                </a:solidFill>
                <a:effectLst/>
                <a:uLnTx/>
                <a:uFillTx/>
                <a:latin typeface="Arial"/>
                <a:ea typeface="+mn-ea"/>
                <a:cs typeface="Arial"/>
              </a:rPr>
              <a:t>n</a:t>
            </a:r>
            <a:r>
              <a:rPr kumimoji="0" sz="2400" b="0" i="0" u="none" strike="noStrike" kern="1200" cap="none" spc="0" normalizeH="0" baseline="0" noProof="0" dirty="0">
                <a:ln>
                  <a:noFill/>
                </a:ln>
                <a:solidFill>
                  <a:prstClr val="black"/>
                </a:solidFill>
                <a:effectLst/>
                <a:uLnTx/>
                <a:uFillTx/>
                <a:latin typeface="Arial"/>
                <a:ea typeface="+mn-ea"/>
                <a:cs typeface="Arial"/>
              </a:rPr>
              <a:t>el</a:t>
            </a:r>
            <a:r>
              <a:rPr kumimoji="0" sz="2400" b="0" i="0" u="none" strike="noStrike" kern="1200" cap="none" spc="-15" normalizeH="0" baseline="0" noProof="0" dirty="0">
                <a:ln>
                  <a:noFill/>
                </a:ln>
                <a:solidFill>
                  <a:prstClr val="black"/>
                </a:solidFill>
                <a:effectLst/>
                <a:uLnTx/>
                <a:uFillTx/>
                <a:latin typeface="Arial"/>
                <a:ea typeface="+mn-ea"/>
                <a:cs typeface="Arial"/>
              </a:rPr>
              <a:t>l</a:t>
            </a:r>
            <a:r>
              <a:rPr kumimoji="0" sz="2400" b="0" i="0" u="none" strike="noStrike" kern="1200" cap="none" spc="0" normalizeH="0" baseline="0" noProof="0" dirty="0">
                <a:ln>
                  <a:noFill/>
                </a:ln>
                <a:solidFill>
                  <a:prstClr val="black"/>
                </a:solidFill>
                <a:effectLst/>
                <a:uLnTx/>
                <a:uFillTx/>
                <a:latin typeface="Arial"/>
                <a:ea typeface="+mn-ea"/>
                <a:cs typeface="Arial"/>
              </a:rPr>
              <a:t>er</a:t>
            </a:r>
            <a:r>
              <a:rPr kumimoji="0" sz="2400" b="0" i="0" u="none" strike="noStrike" kern="1200" cap="none" spc="5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R</a:t>
            </a:r>
            <a:r>
              <a:rPr kumimoji="0" sz="2400" b="0" i="0" u="none" strike="noStrike" kern="1200" cap="none" spc="-10" normalizeH="0" baseline="0" noProof="0" dirty="0">
                <a:ln>
                  <a:noFill/>
                </a:ln>
                <a:solidFill>
                  <a:prstClr val="black"/>
                </a:solidFill>
                <a:effectLst/>
                <a:uLnTx/>
                <a:uFillTx/>
                <a:latin typeface="Arial"/>
                <a:ea typeface="+mn-ea"/>
                <a:cs typeface="Arial"/>
              </a:rPr>
              <a:t>a</a:t>
            </a:r>
            <a:r>
              <a:rPr kumimoji="0" sz="2400" b="0" i="0" u="none" strike="noStrike" kern="1200" cap="none" spc="0" normalizeH="0" baseline="0" noProof="0" dirty="0">
                <a:ln>
                  <a:noFill/>
                </a:ln>
                <a:solidFill>
                  <a:prstClr val="black"/>
                </a:solidFill>
                <a:effectLst/>
                <a:uLnTx/>
                <a:uFillTx/>
                <a:latin typeface="Arial"/>
                <a:ea typeface="+mn-ea"/>
                <a:cs typeface="Arial"/>
              </a:rPr>
              <a:t>hmenbe</a:t>
            </a:r>
            <a:r>
              <a:rPr kumimoji="0" sz="2400" b="0" i="0" u="none" strike="noStrike" kern="1200" cap="none" spc="-10" normalizeH="0" baseline="0" noProof="0" dirty="0">
                <a:ln>
                  <a:noFill/>
                </a:ln>
                <a:solidFill>
                  <a:prstClr val="black"/>
                </a:solidFill>
                <a:effectLst/>
                <a:uLnTx/>
                <a:uFillTx/>
                <a:latin typeface="Arial"/>
                <a:ea typeface="+mn-ea"/>
                <a:cs typeface="Arial"/>
              </a:rPr>
              <a:t>d</a:t>
            </a:r>
            <a:r>
              <a:rPr kumimoji="0" sz="2400" b="0" i="0" u="none" strike="noStrike" kern="1200" cap="none" spc="0" normalizeH="0" baseline="0" noProof="0" dirty="0">
                <a:ln>
                  <a:noFill/>
                </a:ln>
                <a:solidFill>
                  <a:prstClr val="black"/>
                </a:solidFill>
                <a:effectLst/>
                <a:uLnTx/>
                <a:uFillTx/>
                <a:latin typeface="Arial"/>
                <a:ea typeface="+mn-ea"/>
                <a:cs typeface="Arial"/>
              </a:rPr>
              <a:t>ingu</a:t>
            </a:r>
            <a:r>
              <a:rPr kumimoji="0" sz="2400" b="0" i="0" u="none" strike="noStrike" kern="1200" cap="none" spc="5" normalizeH="0" baseline="0" noProof="0" dirty="0">
                <a:ln>
                  <a:noFill/>
                </a:ln>
                <a:solidFill>
                  <a:prstClr val="black"/>
                </a:solidFill>
                <a:effectLst/>
                <a:uLnTx/>
                <a:uFillTx/>
                <a:latin typeface="Arial"/>
                <a:ea typeface="+mn-ea"/>
                <a:cs typeface="Arial"/>
              </a:rPr>
              <a:t>n</a:t>
            </a:r>
            <a:r>
              <a:rPr kumimoji="0" sz="2400" b="0" i="0" u="none" strike="noStrike" kern="1200" cap="none" spc="0" normalizeH="0" baseline="0" noProof="0" dirty="0">
                <a:ln>
                  <a:noFill/>
                </a:ln>
                <a:solidFill>
                  <a:prstClr val="black"/>
                </a:solidFill>
                <a:effectLst/>
                <a:uLnTx/>
                <a:uFillTx/>
                <a:latin typeface="Arial"/>
                <a:ea typeface="+mn-ea"/>
                <a:cs typeface="Arial"/>
              </a:rPr>
              <a:t>gen</a:t>
            </a:r>
            <a:r>
              <a:rPr kumimoji="0" sz="2400" b="0" i="0" u="none" strike="noStrike" kern="1200" cap="none" spc="4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(s</a:t>
            </a:r>
            <a:r>
              <a:rPr kumimoji="0" sz="2400" b="0" i="0" u="none" strike="noStrike" kern="1200" cap="none" spc="5" normalizeH="0" baseline="0" noProof="0" dirty="0">
                <a:ln>
                  <a:noFill/>
                </a:ln>
                <a:solidFill>
                  <a:prstClr val="black"/>
                </a:solidFill>
                <a:effectLst/>
                <a:uLnTx/>
                <a:uFillTx/>
                <a:latin typeface="Arial"/>
                <a:ea typeface="+mn-ea"/>
                <a:cs typeface="Arial"/>
              </a:rPr>
              <a:t>t</a:t>
            </a:r>
            <a:r>
              <a:rPr kumimoji="0" sz="2400" b="0" i="0" u="none" strike="noStrike" kern="1200" cap="none" spc="0" normalizeH="0" baseline="0" noProof="0" dirty="0">
                <a:ln>
                  <a:noFill/>
                </a:ln>
                <a:solidFill>
                  <a:prstClr val="black"/>
                </a:solidFill>
                <a:effectLst/>
                <a:uLnTx/>
                <a:uFillTx/>
                <a:latin typeface="Arial"/>
                <a:ea typeface="+mn-ea"/>
                <a:cs typeface="Arial"/>
              </a:rPr>
              <a:t>att Fok</a:t>
            </a:r>
            <a:r>
              <a:rPr kumimoji="0" sz="2400" b="0" i="0" u="none" strike="noStrike" kern="1200" cap="none" spc="-10" normalizeH="0" baseline="0" noProof="0" dirty="0">
                <a:ln>
                  <a:noFill/>
                </a:ln>
                <a:solidFill>
                  <a:prstClr val="black"/>
                </a:solidFill>
                <a:effectLst/>
                <a:uLnTx/>
                <a:uFillTx/>
                <a:latin typeface="Arial"/>
                <a:ea typeface="+mn-ea"/>
                <a:cs typeface="Arial"/>
              </a:rPr>
              <a:t>u</a:t>
            </a:r>
            <a:r>
              <a:rPr kumimoji="0" sz="2400" b="0" i="0" u="none" strike="noStrike" kern="1200" cap="none" spc="0" normalizeH="0" baseline="0" noProof="0" dirty="0">
                <a:ln>
                  <a:noFill/>
                </a:ln>
                <a:solidFill>
                  <a:prstClr val="black"/>
                </a:solidFill>
                <a:effectLst/>
                <a:uLnTx/>
                <a:uFillTx/>
                <a:latin typeface="Arial"/>
                <a:ea typeface="+mn-ea"/>
                <a:cs typeface="Arial"/>
              </a:rPr>
              <a:t>ssi</a:t>
            </a:r>
            <a:r>
              <a:rPr kumimoji="0" sz="2400" b="0" i="0" u="none" strike="noStrike" kern="1200" cap="none" spc="-10" normalizeH="0" baseline="0" noProof="0" dirty="0">
                <a:ln>
                  <a:noFill/>
                </a:ln>
                <a:solidFill>
                  <a:prstClr val="black"/>
                </a:solidFill>
                <a:effectLst/>
                <a:uLnTx/>
                <a:uFillTx/>
                <a:latin typeface="Arial"/>
                <a:ea typeface="+mn-ea"/>
                <a:cs typeface="Arial"/>
              </a:rPr>
              <a:t>e</a:t>
            </a:r>
            <a:r>
              <a:rPr kumimoji="0" sz="2400" b="0" i="0" u="none" strike="noStrike" kern="1200" cap="none" spc="0" normalizeH="0" baseline="0" noProof="0" dirty="0">
                <a:ln>
                  <a:noFill/>
                </a:ln>
                <a:solidFill>
                  <a:prstClr val="black"/>
                </a:solidFill>
                <a:effectLst/>
                <a:uLnTx/>
                <a:uFillTx/>
                <a:latin typeface="Arial"/>
                <a:ea typeface="+mn-ea"/>
                <a:cs typeface="Arial"/>
              </a:rPr>
              <a:t>rung</a:t>
            </a:r>
            <a:r>
              <a:rPr kumimoji="0" sz="2400" b="0" i="0" u="none" strike="noStrike" kern="1200" cap="none" spc="2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auf </a:t>
            </a:r>
            <a:r>
              <a:rPr kumimoji="0" sz="2400" b="0" i="0" u="none" strike="noStrike" kern="1200" cap="none" spc="5" normalizeH="0" baseline="0" noProof="0" dirty="0">
                <a:ln>
                  <a:noFill/>
                </a:ln>
                <a:solidFill>
                  <a:prstClr val="black"/>
                </a:solidFill>
                <a:effectLst/>
                <a:uLnTx/>
                <a:uFillTx/>
                <a:latin typeface="Arial"/>
                <a:ea typeface="+mn-ea"/>
                <a:cs typeface="Arial"/>
              </a:rPr>
              <a:t>„</a:t>
            </a:r>
            <a:r>
              <a:rPr kumimoji="0" sz="2400" b="0" i="0" u="none" strike="noStrike" kern="1200" cap="none" spc="0" normalizeH="0" baseline="0" noProof="0" dirty="0">
                <a:ln>
                  <a:noFill/>
                </a:ln>
                <a:solidFill>
                  <a:prstClr val="black"/>
                </a:solidFill>
                <a:effectLst/>
                <a:uLnTx/>
                <a:uFillTx/>
                <a:latin typeface="Arial"/>
                <a:ea typeface="+mn-ea"/>
                <a:cs typeface="Arial"/>
              </a:rPr>
              <a:t>pass</a:t>
            </a:r>
            <a:r>
              <a:rPr kumimoji="0" sz="2400" b="0" i="0" u="none" strike="noStrike" kern="1200" cap="none" spc="-10" normalizeH="0" baseline="0" noProof="0" dirty="0">
                <a:ln>
                  <a:noFill/>
                </a:ln>
                <a:solidFill>
                  <a:prstClr val="black"/>
                </a:solidFill>
                <a:effectLst/>
                <a:uLnTx/>
                <a:uFillTx/>
                <a:latin typeface="Arial"/>
                <a:ea typeface="+mn-ea"/>
                <a:cs typeface="Arial"/>
              </a:rPr>
              <a:t>i</a:t>
            </a:r>
            <a:r>
              <a:rPr kumimoji="0" sz="2400" b="0" i="0" u="none" strike="noStrike" kern="1200" cap="none" spc="0" normalizeH="0" baseline="0" noProof="0" dirty="0">
                <a:ln>
                  <a:noFill/>
                </a:ln>
                <a:solidFill>
                  <a:prstClr val="black"/>
                </a:solidFill>
                <a:effectLst/>
                <a:uLnTx/>
                <a:uFillTx/>
                <a:latin typeface="Arial"/>
                <a:ea typeface="+mn-ea"/>
                <a:cs typeface="Arial"/>
              </a:rPr>
              <a:t>ve“ Wissen</a:t>
            </a:r>
            <a:r>
              <a:rPr kumimoji="0" sz="2400" b="0" i="0" u="none" strike="noStrike" kern="1200" cap="none" spc="5" normalizeH="0" baseline="0" noProof="0" dirty="0">
                <a:ln>
                  <a:noFill/>
                </a:ln>
                <a:solidFill>
                  <a:prstClr val="black"/>
                </a:solidFill>
                <a:effectLst/>
                <a:uLnTx/>
                <a:uFillTx/>
                <a:latin typeface="Arial"/>
                <a:ea typeface="+mn-ea"/>
                <a:cs typeface="Arial"/>
              </a:rPr>
              <a:t>s</a:t>
            </a:r>
            <a:r>
              <a:rPr kumimoji="0" sz="2400" b="0" i="0" u="heavy" strike="noStrike" kern="1200" cap="none" spc="0" normalizeH="0" baseline="0" noProof="0" dirty="0">
                <a:ln>
                  <a:noFill/>
                </a:ln>
                <a:solidFill>
                  <a:prstClr val="black"/>
                </a:solidFill>
                <a:effectLst/>
                <a:uLnTx/>
                <a:uFillTx/>
                <a:latin typeface="Arial"/>
                <a:ea typeface="+mn-ea"/>
                <a:cs typeface="Arial"/>
              </a:rPr>
              <a:t>verwen</a:t>
            </a:r>
            <a:r>
              <a:rPr kumimoji="0" sz="2400" b="0" i="0" u="heavy" strike="noStrike" kern="1200" cap="none" spc="-10" normalizeH="0" baseline="0" noProof="0" dirty="0">
                <a:ln>
                  <a:noFill/>
                </a:ln>
                <a:solidFill>
                  <a:prstClr val="black"/>
                </a:solidFill>
                <a:effectLst/>
                <a:uLnTx/>
                <a:uFillTx/>
                <a:latin typeface="Arial"/>
                <a:ea typeface="+mn-ea"/>
                <a:cs typeface="Arial"/>
              </a:rPr>
              <a:t>d</a:t>
            </a:r>
            <a:r>
              <a:rPr kumimoji="0" sz="2400" b="0" i="0" u="heavy" strike="noStrike" kern="1200" cap="none" spc="0" normalizeH="0" baseline="0" noProof="0" dirty="0">
                <a:ln>
                  <a:noFill/>
                </a:ln>
                <a:solidFill>
                  <a:prstClr val="black"/>
                </a:solidFill>
                <a:effectLst/>
                <a:uLnTx/>
                <a:uFillTx/>
                <a:latin typeface="Arial"/>
                <a:ea typeface="+mn-ea"/>
                <a:cs typeface="Arial"/>
              </a:rPr>
              <a:t>ung</a:t>
            </a:r>
            <a:r>
              <a:rPr kumimoji="0" sz="2400" b="0" i="0" u="none" strike="noStrike" kern="1200" cap="none" spc="4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und </a:t>
            </a:r>
            <a:r>
              <a:rPr kumimoji="0" sz="2400" b="0" i="0" u="none" strike="noStrike" kern="1200" cap="none" spc="0" normalizeH="0" baseline="0" noProof="0" dirty="0">
                <a:ln>
                  <a:noFill/>
                </a:ln>
                <a:solidFill>
                  <a:prstClr val="black"/>
                </a:solidFill>
                <a:effectLst/>
                <a:uLnTx/>
                <a:uFillTx/>
                <a:latin typeface="Arial"/>
                <a:ea typeface="+mn-ea"/>
                <a:cs typeface="Arial"/>
              </a:rPr>
              <a:t>Arbe</a:t>
            </a:r>
            <a:r>
              <a:rPr kumimoji="0" sz="2400" b="0" i="0" u="none" strike="noStrike" kern="1200" cap="none" spc="-10" normalizeH="0" baseline="0" noProof="0" dirty="0">
                <a:ln>
                  <a:noFill/>
                </a:ln>
                <a:solidFill>
                  <a:prstClr val="black"/>
                </a:solidFill>
                <a:effectLst/>
                <a:uLnTx/>
                <a:uFillTx/>
                <a:latin typeface="Arial"/>
                <a:ea typeface="+mn-ea"/>
                <a:cs typeface="Arial"/>
              </a:rPr>
              <a:t>i</a:t>
            </a:r>
            <a:r>
              <a:rPr kumimoji="0" sz="2400" b="0" i="0" u="none" strike="noStrike" kern="1200" cap="none" spc="0" normalizeH="0" baseline="0" noProof="0" dirty="0">
                <a:ln>
                  <a:noFill/>
                </a:ln>
                <a:solidFill>
                  <a:prstClr val="black"/>
                </a:solidFill>
                <a:effectLst/>
                <a:uLnTx/>
                <a:uFillTx/>
                <a:latin typeface="Arial"/>
                <a:ea typeface="+mn-ea"/>
                <a:cs typeface="Arial"/>
              </a:rPr>
              <a:t>t</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auf</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K</a:t>
            </a:r>
            <a:r>
              <a:rPr kumimoji="0" sz="2400" b="0" i="0" u="none" strike="noStrike" kern="1200" cap="none" spc="-10" normalizeH="0" baseline="0" noProof="0" dirty="0">
                <a:ln>
                  <a:noFill/>
                </a:ln>
                <a:solidFill>
                  <a:prstClr val="black"/>
                </a:solidFill>
                <a:effectLst/>
                <a:uLnTx/>
                <a:uFillTx/>
                <a:latin typeface="Arial"/>
                <a:ea typeface="+mn-ea"/>
                <a:cs typeface="Arial"/>
              </a:rPr>
              <a:t>l</a:t>
            </a:r>
            <a:r>
              <a:rPr kumimoji="0" sz="2400" b="0" i="0" u="none" strike="noStrike" kern="1200" cap="none" spc="0" normalizeH="0" baseline="0" noProof="0" dirty="0">
                <a:ln>
                  <a:noFill/>
                </a:ln>
                <a:solidFill>
                  <a:prstClr val="black"/>
                </a:solidFill>
                <a:effectLst/>
                <a:uLnTx/>
                <a:uFillTx/>
                <a:latin typeface="Arial"/>
                <a:ea typeface="+mn-ea"/>
                <a:cs typeface="Arial"/>
              </a:rPr>
              <a:t>i</a:t>
            </a:r>
            <a:r>
              <a:rPr kumimoji="0" sz="2400" b="0" i="0" u="none" strike="noStrike" kern="1200" cap="none" spc="-10" normalizeH="0" baseline="0" noProof="0" dirty="0">
                <a:ln>
                  <a:noFill/>
                </a:ln>
                <a:solidFill>
                  <a:prstClr val="black"/>
                </a:solidFill>
                <a:effectLst/>
                <a:uLnTx/>
                <a:uFillTx/>
                <a:latin typeface="Arial"/>
                <a:ea typeface="+mn-ea"/>
                <a:cs typeface="Arial"/>
              </a:rPr>
              <a:t>e</a:t>
            </a:r>
            <a:r>
              <a:rPr kumimoji="0" sz="2400" b="0" i="0" u="none" strike="noStrike" kern="1200" cap="none" spc="0" normalizeH="0" baseline="0" noProof="0" dirty="0">
                <a:ln>
                  <a:noFill/>
                </a:ln>
                <a:solidFill>
                  <a:prstClr val="black"/>
                </a:solidFill>
                <a:effectLst/>
                <a:uLnTx/>
                <a:uFillTx/>
                <a:latin typeface="Arial"/>
                <a:ea typeface="+mn-ea"/>
                <a:cs typeface="Arial"/>
              </a:rPr>
              <a:t>nt/i</a:t>
            </a:r>
            <a:r>
              <a:rPr kumimoji="0" sz="2400" b="0" i="0" u="none" strike="noStrike" kern="1200" cap="none" spc="-10" normalizeH="0" baseline="0" noProof="0" dirty="0">
                <a:ln>
                  <a:noFill/>
                </a:ln>
                <a:solidFill>
                  <a:prstClr val="black"/>
                </a:solidFill>
                <a:effectLst/>
                <a:uLnTx/>
                <a:uFillTx/>
                <a:latin typeface="Arial"/>
                <a:ea typeface="+mn-ea"/>
                <a:cs typeface="Arial"/>
              </a:rPr>
              <a:t>n</a:t>
            </a:r>
            <a:r>
              <a:rPr kumimoji="0" sz="2400" b="0" i="0" u="none" strike="noStrike" kern="1200" cap="none" spc="0" normalizeH="0" baseline="0" noProof="0" dirty="0">
                <a:ln>
                  <a:noFill/>
                </a:ln>
                <a:solidFill>
                  <a:prstClr val="black"/>
                </a:solidFill>
                <a:effectLst/>
                <a:uLnTx/>
                <a:uFillTx/>
                <a:latin typeface="Arial"/>
                <a:ea typeface="+mn-ea"/>
                <a:cs typeface="Arial"/>
              </a:rPr>
              <a:t>n/e</a:t>
            </a:r>
            <a:r>
              <a:rPr kumimoji="0" sz="2400" b="0" i="0" u="none" strike="noStrike" kern="1200" cap="none" spc="5" normalizeH="0" baseline="0" noProof="0" dirty="0">
                <a:ln>
                  <a:noFill/>
                </a:ln>
                <a:solidFill>
                  <a:prstClr val="black"/>
                </a:solidFill>
                <a:effectLst/>
                <a:uLnTx/>
                <a:uFillTx/>
                <a:latin typeface="Arial"/>
                <a:ea typeface="+mn-ea"/>
                <a:cs typeface="Arial"/>
              </a:rPr>
              <a:t>n</a:t>
            </a:r>
            <a:r>
              <a:rPr kumimoji="0" sz="2400" b="0" i="0" u="none" strike="noStrike" kern="1200" cap="none" spc="0" normalizeH="0" baseline="0" noProof="0" dirty="0">
                <a:ln>
                  <a:noFill/>
                </a:ln>
                <a:solidFill>
                  <a:prstClr val="black"/>
                </a:solidFill>
                <a:effectLst/>
                <a:uLnTx/>
                <a:uFillTx/>
                <a:latin typeface="Arial"/>
                <a:ea typeface="+mn-ea"/>
                <a:cs typeface="Arial"/>
              </a:rPr>
              <a:t>-E</a:t>
            </a:r>
            <a:r>
              <a:rPr kumimoji="0" sz="2400" b="0" i="0" u="none" strike="noStrike" kern="1200" cap="none" spc="-10" normalizeH="0" baseline="0" noProof="0" dirty="0">
                <a:ln>
                  <a:noFill/>
                </a:ln>
                <a:solidFill>
                  <a:prstClr val="black"/>
                </a:solidFill>
                <a:effectLst/>
                <a:uLnTx/>
                <a:uFillTx/>
                <a:latin typeface="Arial"/>
                <a:ea typeface="+mn-ea"/>
                <a:cs typeface="Arial"/>
              </a:rPr>
              <a:t>b</a:t>
            </a:r>
            <a:r>
              <a:rPr kumimoji="0" sz="2400" b="0" i="0" u="none" strike="noStrike" kern="1200" cap="none" spc="0" normalizeH="0" baseline="0" noProof="0" dirty="0">
                <a:ln>
                  <a:noFill/>
                </a:ln>
                <a:solidFill>
                  <a:prstClr val="black"/>
                </a:solidFill>
                <a:effectLst/>
                <a:uLnTx/>
                <a:uFillTx/>
                <a:latin typeface="Arial"/>
                <a:ea typeface="+mn-ea"/>
                <a:cs typeface="Arial"/>
              </a:rPr>
              <a:t>ene</a:t>
            </a:r>
            <a:r>
              <a:rPr kumimoji="0" sz="2400" b="0" i="0" u="none" strike="noStrike" kern="1200" cap="none" spc="5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w</a:t>
            </a:r>
            <a:r>
              <a:rPr kumimoji="0" sz="2400" b="0" i="0" u="none" strike="noStrike" kern="1200" cap="none" spc="-10" normalizeH="0" baseline="0" noProof="0" dirty="0">
                <a:ln>
                  <a:noFill/>
                </a:ln>
                <a:solidFill>
                  <a:prstClr val="black"/>
                </a:solidFill>
                <a:effectLst/>
                <a:uLnTx/>
                <a:uFillTx/>
                <a:latin typeface="Arial"/>
                <a:ea typeface="+mn-ea"/>
                <a:cs typeface="Arial"/>
              </a:rPr>
              <a:t>i</a:t>
            </a:r>
            <a:r>
              <a:rPr kumimoji="0" sz="2400" b="0" i="0" u="none" strike="noStrike" kern="1200" cap="none" spc="0" normalizeH="0" baseline="0" noProof="0" dirty="0">
                <a:ln>
                  <a:noFill/>
                </a:ln>
                <a:solidFill>
                  <a:prstClr val="black"/>
                </a:solidFill>
                <a:effectLst/>
                <a:uLnTx/>
                <a:uFillTx/>
                <a:latin typeface="Arial"/>
                <a:ea typeface="+mn-ea"/>
                <a:cs typeface="Arial"/>
              </a:rPr>
              <a:t>e</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B</a:t>
            </a:r>
            <a:r>
              <a:rPr kumimoji="0" sz="2400" b="0" i="0" u="none" strike="noStrike" kern="1200" cap="none" spc="-10" normalizeH="0" baseline="0" noProof="0" dirty="0">
                <a:ln>
                  <a:noFill/>
                </a:ln>
                <a:solidFill>
                  <a:prstClr val="black"/>
                </a:solidFill>
                <a:effectLst/>
                <a:uLnTx/>
                <a:uFillTx/>
                <a:latin typeface="Arial"/>
                <a:ea typeface="+mn-ea"/>
                <a:cs typeface="Arial"/>
              </a:rPr>
              <a:t>A</a:t>
            </a:r>
            <a:r>
              <a:rPr kumimoji="0" sz="2400" b="0" i="0" u="none" strike="noStrike" kern="1200" cap="none" spc="0" normalizeH="0" baseline="0" noProof="0" dirty="0">
                <a:ln>
                  <a:noFill/>
                </a:ln>
                <a:solidFill>
                  <a:prstClr val="black"/>
                </a:solidFill>
                <a:effectLst/>
                <a:uLnTx/>
                <a:uFillTx/>
                <a:latin typeface="Arial"/>
                <a:ea typeface="+mn-ea"/>
                <a:cs typeface="Arial"/>
              </a:rPr>
              <a:t>)</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22"/>
              </a:spcBef>
              <a:spcAft>
                <a:spcPts val="0"/>
              </a:spcAft>
              <a:buClrTx/>
              <a:buSzTx/>
              <a:buFontTx/>
              <a:buNone/>
              <a:tabLst/>
              <a:defRPr/>
            </a:pPr>
            <a:endParaRPr kumimoji="0" sz="28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ts val="2735"/>
              </a:lnSpc>
              <a:spcBef>
                <a:spcPts val="0"/>
              </a:spcBef>
              <a:spcAft>
                <a:spcPts val="0"/>
              </a:spcAft>
              <a:buClrTx/>
              <a:buSzTx/>
              <a:buFontTx/>
              <a:buNone/>
              <a:tabLst/>
              <a:defRPr/>
            </a:pPr>
            <a:r>
              <a:rPr kumimoji="0" sz="2400" b="0" i="0" u="none" strike="noStrike" kern="1200" cap="none" spc="-5" normalizeH="0" baseline="0" noProof="0" dirty="0">
                <a:ln>
                  <a:noFill/>
                </a:ln>
                <a:solidFill>
                  <a:srgbClr val="001F5F"/>
                </a:solidFill>
                <a:effectLst/>
                <a:uLnTx/>
                <a:uFillTx/>
                <a:latin typeface="Wingdings 3"/>
                <a:ea typeface="+mn-ea"/>
                <a:cs typeface="Wingdings 3"/>
              </a:rPr>
              <a:t></a:t>
            </a:r>
            <a:r>
              <a:rPr kumimoji="0" sz="2400" b="0" i="0" u="none" strike="noStrike" kern="1200" cap="none" spc="-140" normalizeH="0" baseline="0" noProof="0" dirty="0">
                <a:ln>
                  <a:noFill/>
                </a:ln>
                <a:solidFill>
                  <a:prstClr val="black"/>
                </a:solidFill>
                <a:effectLst/>
                <a:uLnTx/>
                <a:uFillTx/>
                <a:latin typeface="Arial"/>
                <a:ea typeface="+mn-ea"/>
                <a:cs typeface="Arial"/>
              </a:rPr>
              <a:t>V</a:t>
            </a:r>
            <a:r>
              <a:rPr kumimoji="0" sz="2400" b="0" i="0" u="none" strike="noStrike" kern="1200" cap="none" spc="0" normalizeH="0" baseline="0" noProof="0" dirty="0">
                <a:ln>
                  <a:noFill/>
                </a:ln>
                <a:solidFill>
                  <a:prstClr val="black"/>
                </a:solidFill>
                <a:effectLst/>
                <a:uLnTx/>
                <a:uFillTx/>
                <a:latin typeface="Arial"/>
                <a:ea typeface="+mn-ea"/>
                <a:cs typeface="Arial"/>
              </a:rPr>
              <a:t>ertiefung/Erwe</a:t>
            </a:r>
            <a:r>
              <a:rPr kumimoji="0" sz="2400" b="0" i="0" u="none" strike="noStrike" kern="1200" cap="none" spc="-10" normalizeH="0" baseline="0" noProof="0" dirty="0">
                <a:ln>
                  <a:noFill/>
                </a:ln>
                <a:solidFill>
                  <a:prstClr val="black"/>
                </a:solidFill>
                <a:effectLst/>
                <a:uLnTx/>
                <a:uFillTx/>
                <a:latin typeface="Arial"/>
                <a:ea typeface="+mn-ea"/>
                <a:cs typeface="Arial"/>
              </a:rPr>
              <a:t>i</a:t>
            </a:r>
            <a:r>
              <a:rPr kumimoji="0" sz="2400" b="0" i="0" u="none" strike="noStrike" kern="1200" cap="none" spc="0" normalizeH="0" baseline="0" noProof="0" dirty="0">
                <a:ln>
                  <a:noFill/>
                </a:ln>
                <a:solidFill>
                  <a:prstClr val="black"/>
                </a:solidFill>
                <a:effectLst/>
                <a:uLnTx/>
                <a:uFillTx/>
                <a:latin typeface="Arial"/>
                <a:ea typeface="+mn-ea"/>
                <a:cs typeface="Arial"/>
              </a:rPr>
              <a:t>terung</a:t>
            </a:r>
            <a:r>
              <a:rPr kumimoji="0" sz="2400" b="0" i="0" u="none" strike="noStrike" kern="1200" cap="none" spc="3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des G</a:t>
            </a:r>
            <a:r>
              <a:rPr kumimoji="0" sz="2400" b="0" i="0" u="none" strike="noStrike" kern="1200" cap="none" spc="5" normalizeH="0" baseline="0" noProof="0" dirty="0">
                <a:ln>
                  <a:noFill/>
                </a:ln>
                <a:solidFill>
                  <a:prstClr val="black"/>
                </a:solidFill>
                <a:effectLst/>
                <a:uLnTx/>
                <a:uFillTx/>
                <a:latin typeface="Arial"/>
                <a:ea typeface="+mn-ea"/>
                <a:cs typeface="Arial"/>
              </a:rPr>
              <a:t>r</a:t>
            </a:r>
            <a:r>
              <a:rPr kumimoji="0" sz="2400" b="0" i="0" u="none" strike="noStrike" kern="1200" cap="none" spc="0" normalizeH="0" baseline="0" noProof="0" dirty="0">
                <a:ln>
                  <a:noFill/>
                </a:ln>
                <a:solidFill>
                  <a:prstClr val="black"/>
                </a:solidFill>
                <a:effectLst/>
                <a:uLnTx/>
                <a:uFillTx/>
                <a:latin typeface="Arial"/>
                <a:ea typeface="+mn-ea"/>
                <a:cs typeface="Arial"/>
              </a:rPr>
              <a:t>un</a:t>
            </a:r>
            <a:r>
              <a:rPr kumimoji="0" sz="2400" b="0" i="0" u="none" strike="noStrike" kern="1200" cap="none" spc="-10" normalizeH="0" baseline="0" noProof="0" dirty="0">
                <a:ln>
                  <a:noFill/>
                </a:ln>
                <a:solidFill>
                  <a:prstClr val="black"/>
                </a:solidFill>
                <a:effectLst/>
                <a:uLnTx/>
                <a:uFillTx/>
                <a:latin typeface="Arial"/>
                <a:ea typeface="+mn-ea"/>
                <a:cs typeface="Arial"/>
              </a:rPr>
              <a:t>d</a:t>
            </a:r>
            <a:r>
              <a:rPr kumimoji="0" sz="2400" b="0" i="0" u="none" strike="noStrike" kern="1200" cap="none" spc="0" normalizeH="0" baseline="0" noProof="0" dirty="0">
                <a:ln>
                  <a:noFill/>
                </a:ln>
                <a:solidFill>
                  <a:prstClr val="black"/>
                </a:solidFill>
                <a:effectLst/>
                <a:uLnTx/>
                <a:uFillTx/>
                <a:latin typeface="Arial"/>
                <a:ea typeface="+mn-ea"/>
                <a:cs typeface="Arial"/>
              </a:rPr>
              <a:t>w</a:t>
            </a:r>
            <a:r>
              <a:rPr kumimoji="0" sz="2400" b="0" i="0" u="none" strike="noStrike" kern="1200" cap="none" spc="-10" normalizeH="0" baseline="0" noProof="0" dirty="0">
                <a:ln>
                  <a:noFill/>
                </a:ln>
                <a:solidFill>
                  <a:prstClr val="black"/>
                </a:solidFill>
                <a:effectLst/>
                <a:uLnTx/>
                <a:uFillTx/>
                <a:latin typeface="Arial"/>
                <a:ea typeface="+mn-ea"/>
                <a:cs typeface="Arial"/>
              </a:rPr>
              <a:t>i</a:t>
            </a:r>
            <a:r>
              <a:rPr kumimoji="0" sz="2400" b="0" i="0" u="none" strike="noStrike" kern="1200" cap="none" spc="0" normalizeH="0" baseline="0" noProof="0" dirty="0">
                <a:ln>
                  <a:noFill/>
                </a:ln>
                <a:solidFill>
                  <a:prstClr val="black"/>
                </a:solidFill>
                <a:effectLst/>
                <a:uLnTx/>
                <a:uFillTx/>
                <a:latin typeface="Arial"/>
                <a:ea typeface="+mn-ea"/>
                <a:cs typeface="Arial"/>
              </a:rPr>
              <a:t>ssen</a:t>
            </a:r>
            <a:r>
              <a:rPr kumimoji="0" sz="2400" b="0" i="0" u="none" strike="noStrike" kern="1200" cap="none" spc="2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und</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240665" marR="0" lvl="0" indent="0" algn="l" defTabSz="914400" rtl="0" eaLnBrk="1" fontAlgn="auto" latinLnBrk="0" hangingPunct="1">
              <a:lnSpc>
                <a:spcPts val="2735"/>
              </a:lnSpc>
              <a:spcBef>
                <a:spcPts val="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Arial"/>
                <a:ea typeface="+mn-ea"/>
                <a:cs typeface="Arial"/>
              </a:rPr>
              <a:t>K</a:t>
            </a:r>
            <a:r>
              <a:rPr kumimoji="0" sz="2400" b="0" i="0" u="none" strike="noStrike" kern="1200" cap="none" spc="-10" normalizeH="0" baseline="0" noProof="0" dirty="0">
                <a:ln>
                  <a:noFill/>
                </a:ln>
                <a:solidFill>
                  <a:prstClr val="black"/>
                </a:solidFill>
                <a:effectLst/>
                <a:uLnTx/>
                <a:uFillTx/>
                <a:latin typeface="Arial"/>
                <a:ea typeface="+mn-ea"/>
                <a:cs typeface="Arial"/>
              </a:rPr>
              <a:t>ö</a:t>
            </a:r>
            <a:r>
              <a:rPr kumimoji="0" sz="2400" b="0" i="0" u="none" strike="noStrike" kern="1200" cap="none" spc="0" normalizeH="0" baseline="0" noProof="0" dirty="0">
                <a:ln>
                  <a:noFill/>
                </a:ln>
                <a:solidFill>
                  <a:prstClr val="black"/>
                </a:solidFill>
                <a:effectLst/>
                <a:uLnTx/>
                <a:uFillTx/>
                <a:latin typeface="Arial"/>
                <a:ea typeface="+mn-ea"/>
                <a:cs typeface="Arial"/>
              </a:rPr>
              <a:t>n</a:t>
            </a:r>
            <a:r>
              <a:rPr kumimoji="0" sz="2400" b="0" i="0" u="none" strike="noStrike" kern="1200" cap="none" spc="-10" normalizeH="0" baseline="0" noProof="0" dirty="0">
                <a:ln>
                  <a:noFill/>
                </a:ln>
                <a:solidFill>
                  <a:prstClr val="black"/>
                </a:solidFill>
                <a:effectLst/>
                <a:uLnTx/>
                <a:uFillTx/>
                <a:latin typeface="Arial"/>
                <a:ea typeface="+mn-ea"/>
                <a:cs typeface="Arial"/>
              </a:rPr>
              <a:t>n</a:t>
            </a:r>
            <a:r>
              <a:rPr kumimoji="0" sz="2400" b="0" i="0" u="none" strike="noStrike" kern="1200" cap="none" spc="0" normalizeH="0" baseline="0" noProof="0" dirty="0">
                <a:ln>
                  <a:noFill/>
                </a:ln>
                <a:solidFill>
                  <a:prstClr val="black"/>
                </a:solidFill>
                <a:effectLst/>
                <a:uLnTx/>
                <a:uFillTx/>
                <a:latin typeface="Arial"/>
                <a:ea typeface="+mn-ea"/>
                <a:cs typeface="Arial"/>
              </a:rPr>
              <a:t>e</a:t>
            </a:r>
            <a:r>
              <a:rPr kumimoji="0" sz="2400" b="0" i="0" u="none" strike="noStrike" kern="1200" cap="none" spc="-10" normalizeH="0" baseline="0" noProof="0" dirty="0">
                <a:ln>
                  <a:noFill/>
                </a:ln>
                <a:solidFill>
                  <a:prstClr val="black"/>
                </a:solidFill>
                <a:effectLst/>
                <a:uLnTx/>
                <a:uFillTx/>
                <a:latin typeface="Arial"/>
                <a:ea typeface="+mn-ea"/>
                <a:cs typeface="Arial"/>
              </a:rPr>
              <a:t>n</a:t>
            </a:r>
            <a:r>
              <a:rPr kumimoji="0" sz="2400" b="0" i="0" u="none" strike="noStrike" kern="1200" cap="none" spc="0" normalizeH="0" baseline="0" noProof="0" dirty="0">
                <a:ln>
                  <a:noFill/>
                </a:ln>
                <a:solidFill>
                  <a:prstClr val="black"/>
                </a:solidFill>
                <a:effectLst/>
                <a:uLnTx/>
                <a:uFillTx/>
                <a:latin typeface="Arial"/>
                <a:ea typeface="+mn-ea"/>
                <a:cs typeface="Arial"/>
              </a:rPr>
              <a:t>s</a:t>
            </a:r>
            <a:r>
              <a:rPr kumimoji="0" sz="2400" b="0" i="0" u="none" strike="noStrike" kern="1200" cap="none" spc="2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d</a:t>
            </a:r>
            <a:r>
              <a:rPr kumimoji="0" sz="2400" b="0" i="0" u="none" strike="noStrike" kern="1200" cap="none" spc="-10" normalizeH="0" baseline="0" noProof="0" dirty="0">
                <a:ln>
                  <a:noFill/>
                </a:ln>
                <a:solidFill>
                  <a:prstClr val="black"/>
                </a:solidFill>
                <a:effectLst/>
                <a:uLnTx/>
                <a:uFillTx/>
                <a:latin typeface="Arial"/>
                <a:ea typeface="+mn-ea"/>
                <a:cs typeface="Arial"/>
              </a:rPr>
              <a:t>e</a:t>
            </a:r>
            <a:r>
              <a:rPr kumimoji="0" sz="2400" b="0" i="0" u="none" strike="noStrike" kern="1200" cap="none" spc="0" normalizeH="0" baseline="0" noProof="0" dirty="0">
                <a:ln>
                  <a:noFill/>
                </a:ln>
                <a:solidFill>
                  <a:prstClr val="black"/>
                </a:solidFill>
                <a:effectLst/>
                <a:uLnTx/>
                <a:uFillTx/>
                <a:latin typeface="Arial"/>
                <a:ea typeface="+mn-ea"/>
                <a:cs typeface="Arial"/>
              </a:rPr>
              <a:t>s BA</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905229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
        <p:nvSpPr>
          <p:cNvPr id="8" name="object 8"/>
          <p:cNvSpPr txBox="1"/>
          <p:nvPr/>
        </p:nvSpPr>
        <p:spPr>
          <a:xfrm>
            <a:off x="4257295" y="325674"/>
            <a:ext cx="4294505"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15" normalizeH="0" baseline="0" noProof="0" dirty="0">
                <a:ln>
                  <a:noFill/>
                </a:ln>
                <a:solidFill>
                  <a:prstClr val="black"/>
                </a:solidFill>
                <a:effectLst/>
                <a:uLnTx/>
                <a:uFillTx/>
                <a:latin typeface="Arial"/>
                <a:ea typeface="+mn-ea"/>
                <a:cs typeface="Arial"/>
              </a:rPr>
              <a:t>Stu</a:t>
            </a:r>
            <a:r>
              <a:rPr kumimoji="0" sz="2800" b="1" i="0" u="none" strike="noStrike" kern="1200" cap="none" spc="-30" normalizeH="0" baseline="0" noProof="0" dirty="0">
                <a:ln>
                  <a:noFill/>
                </a:ln>
                <a:solidFill>
                  <a:prstClr val="black"/>
                </a:solidFill>
                <a:effectLst/>
                <a:uLnTx/>
                <a:uFillTx/>
                <a:latin typeface="Arial"/>
                <a:ea typeface="+mn-ea"/>
                <a:cs typeface="Arial"/>
              </a:rPr>
              <a:t>d</a:t>
            </a:r>
            <a:r>
              <a:rPr kumimoji="0" sz="2800" b="1" i="0" u="none" strike="noStrike" kern="1200" cap="none" spc="-15" normalizeH="0" baseline="0" noProof="0" dirty="0">
                <a:ln>
                  <a:noFill/>
                </a:ln>
                <a:solidFill>
                  <a:prstClr val="black"/>
                </a:solidFill>
                <a:effectLst/>
                <a:uLnTx/>
                <a:uFillTx/>
                <a:latin typeface="Arial"/>
                <a:ea typeface="+mn-ea"/>
                <a:cs typeface="Arial"/>
              </a:rPr>
              <a:t>ienv</a:t>
            </a:r>
            <a:r>
              <a:rPr kumimoji="0" sz="2800" b="1" i="0" u="none" strike="noStrike" kern="1200" cap="none" spc="-20" normalizeH="0" baseline="0" noProof="0" dirty="0">
                <a:ln>
                  <a:noFill/>
                </a:ln>
                <a:solidFill>
                  <a:prstClr val="black"/>
                </a:solidFill>
                <a:effectLst/>
                <a:uLnTx/>
                <a:uFillTx/>
                <a:latin typeface="Arial"/>
                <a:ea typeface="+mn-ea"/>
                <a:cs typeface="Arial"/>
              </a:rPr>
              <a:t>e</a:t>
            </a:r>
            <a:r>
              <a:rPr kumimoji="0" sz="2800" b="1" i="0" u="none" strike="noStrike" kern="1200" cap="none" spc="-10" normalizeH="0" baseline="0" noProof="0" dirty="0">
                <a:ln>
                  <a:noFill/>
                </a:ln>
                <a:solidFill>
                  <a:prstClr val="black"/>
                </a:solidFill>
                <a:effectLst/>
                <a:uLnTx/>
                <a:uFillTx/>
                <a:latin typeface="Arial"/>
                <a:ea typeface="+mn-ea"/>
                <a:cs typeface="Arial"/>
              </a:rPr>
              <a:t>r</a:t>
            </a:r>
            <a:r>
              <a:rPr kumimoji="0" sz="2800" b="1" i="0" u="none" strike="noStrike" kern="1200" cap="none" spc="-15" normalizeH="0" baseline="0" noProof="0" dirty="0">
                <a:ln>
                  <a:noFill/>
                </a:ln>
                <a:solidFill>
                  <a:prstClr val="black"/>
                </a:solidFill>
                <a:effectLst/>
                <a:uLnTx/>
                <a:uFillTx/>
                <a:latin typeface="Arial"/>
                <a:ea typeface="+mn-ea"/>
                <a:cs typeface="Arial"/>
              </a:rPr>
              <a:t>lau</a:t>
            </a:r>
            <a:r>
              <a:rPr kumimoji="0" sz="2800" b="1" i="0" u="none" strike="noStrike" kern="1200" cap="none" spc="-5" normalizeH="0" baseline="0" noProof="0" dirty="0">
                <a:ln>
                  <a:noFill/>
                </a:ln>
                <a:solidFill>
                  <a:prstClr val="black"/>
                </a:solidFill>
                <a:effectLst/>
                <a:uLnTx/>
                <a:uFillTx/>
                <a:latin typeface="Arial"/>
                <a:ea typeface="+mn-ea"/>
                <a:cs typeface="Arial"/>
              </a:rPr>
              <a:t>f</a:t>
            </a:r>
            <a:r>
              <a:rPr kumimoji="0" sz="2800" b="1" i="0" u="none" strike="noStrike" kern="1200" cap="none" spc="-10" normalizeH="0" baseline="0" noProof="0" dirty="0">
                <a:ln>
                  <a:noFill/>
                </a:ln>
                <a:solidFill>
                  <a:prstClr val="black"/>
                </a:solidFill>
                <a:effectLst/>
                <a:uLnTx/>
                <a:uFillTx/>
                <a:latin typeface="Arial"/>
                <a:ea typeface="+mn-ea"/>
                <a:cs typeface="Arial"/>
              </a:rPr>
              <a:t>,</a:t>
            </a:r>
            <a:r>
              <a:rPr kumimoji="0" sz="2800" b="1" i="0" u="none" strike="noStrike" kern="1200" cap="none" spc="25" normalizeH="0" baseline="0" noProof="0" dirty="0">
                <a:ln>
                  <a:noFill/>
                </a:ln>
                <a:solidFill>
                  <a:prstClr val="black"/>
                </a:solidFill>
                <a:effectLst/>
                <a:uLnTx/>
                <a:uFillTx/>
                <a:latin typeface="Arial"/>
                <a:ea typeface="+mn-ea"/>
                <a:cs typeface="Arial"/>
              </a:rPr>
              <a:t> </a:t>
            </a:r>
            <a:r>
              <a:rPr kumimoji="0" sz="2800" b="1" i="0" u="none" strike="noStrike" kern="1200" cap="none" spc="-20" normalizeH="0" baseline="0" noProof="0" dirty="0">
                <a:ln>
                  <a:noFill/>
                </a:ln>
                <a:solidFill>
                  <a:prstClr val="black"/>
                </a:solidFill>
                <a:effectLst/>
                <a:uLnTx/>
                <a:uFillTx/>
                <a:latin typeface="Arial"/>
                <a:ea typeface="+mn-ea"/>
                <a:cs typeface="Arial"/>
              </a:rPr>
              <a:t>Seme</a:t>
            </a:r>
            <a:r>
              <a:rPr kumimoji="0" sz="2800" b="1" i="0" u="none" strike="noStrike" kern="1200" cap="none" spc="-15" normalizeH="0" baseline="0" noProof="0" dirty="0">
                <a:ln>
                  <a:noFill/>
                </a:ln>
                <a:solidFill>
                  <a:prstClr val="black"/>
                </a:solidFill>
                <a:effectLst/>
                <a:uLnTx/>
                <a:uFillTx/>
                <a:latin typeface="Arial"/>
                <a:ea typeface="+mn-ea"/>
                <a:cs typeface="Arial"/>
              </a:rPr>
              <a:t>s</a:t>
            </a:r>
            <a:r>
              <a:rPr kumimoji="0" sz="2800" b="1" i="0" u="none" strike="noStrike" kern="1200" cap="none" spc="-10" normalizeH="0" baseline="0" noProof="0" dirty="0">
                <a:ln>
                  <a:noFill/>
                </a:ln>
                <a:solidFill>
                  <a:prstClr val="black"/>
                </a:solidFill>
                <a:effectLst/>
                <a:uLnTx/>
                <a:uFillTx/>
                <a:latin typeface="Arial"/>
                <a:ea typeface="+mn-ea"/>
                <a:cs typeface="Arial"/>
              </a:rPr>
              <a:t>t</a:t>
            </a:r>
            <a:r>
              <a:rPr kumimoji="0" sz="2800" b="1" i="0" u="none" strike="noStrike" kern="1200" cap="none" spc="-15" normalizeH="0" baseline="0" noProof="0" dirty="0">
                <a:ln>
                  <a:noFill/>
                </a:ln>
                <a:solidFill>
                  <a:prstClr val="black"/>
                </a:solidFill>
                <a:effectLst/>
                <a:uLnTx/>
                <a:uFillTx/>
                <a:latin typeface="Arial"/>
                <a:ea typeface="+mn-ea"/>
                <a:cs typeface="Arial"/>
              </a:rPr>
              <a:t>er</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txBox="1"/>
          <p:nvPr/>
        </p:nvSpPr>
        <p:spPr>
          <a:xfrm>
            <a:off x="1566773" y="58489"/>
            <a:ext cx="2261870" cy="73866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4800" b="1" i="0" u="none" strike="noStrike" kern="1200" cap="none" spc="0" normalizeH="0" baseline="0" noProof="0" dirty="0">
                <a:ln>
                  <a:noFill/>
                </a:ln>
                <a:solidFill>
                  <a:prstClr val="black"/>
                </a:solidFill>
                <a:effectLst/>
                <a:uLnTx/>
                <a:uFillTx/>
                <a:latin typeface="Arial"/>
                <a:ea typeface="+mn-ea"/>
                <a:cs typeface="Arial"/>
              </a:rPr>
              <a:t>MAFEM</a:t>
            </a:r>
            <a:endParaRPr kumimoji="0" sz="4800" b="0" i="0" u="none" strike="noStrike" kern="1200" cap="none" spc="0" normalizeH="0" baseline="0" noProof="0">
              <a:ln>
                <a:noFill/>
              </a:ln>
              <a:solidFill>
                <a:prstClr val="black"/>
              </a:solidFill>
              <a:effectLst/>
              <a:uLnTx/>
              <a:uFillTx/>
              <a:latin typeface="Arial"/>
              <a:ea typeface="+mn-ea"/>
              <a:cs typeface="Arial"/>
            </a:endParaRPr>
          </a:p>
        </p:txBody>
      </p:sp>
      <p:pic>
        <p:nvPicPr>
          <p:cNvPr id="11" name="Grafik 10"/>
          <p:cNvPicPr>
            <a:picLocks noChangeAspect="1"/>
          </p:cNvPicPr>
          <p:nvPr/>
        </p:nvPicPr>
        <p:blipFill>
          <a:blip r:embed="rId3"/>
          <a:stretch>
            <a:fillRect/>
          </a:stretch>
        </p:blipFill>
        <p:spPr>
          <a:xfrm>
            <a:off x="1453415" y="1043238"/>
            <a:ext cx="9127105" cy="5180249"/>
          </a:xfrm>
          <a:prstGeom prst="rect">
            <a:avLst/>
          </a:prstGeom>
        </p:spPr>
      </p:pic>
    </p:spTree>
    <p:extLst>
      <p:ext uri="{BB962C8B-B14F-4D97-AF65-F5344CB8AC3E}">
        <p14:creationId xmlns:p14="http://schemas.microsoft.com/office/powerpoint/2010/main" val="949896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9583801" y="64"/>
            <a:ext cx="113030" cy="33655"/>
          </a:xfrm>
          <a:custGeom>
            <a:avLst/>
            <a:gdLst/>
            <a:ahLst/>
            <a:cxnLst/>
            <a:rect l="l" t="t" r="r" b="b"/>
            <a:pathLst>
              <a:path w="113029" h="33655">
                <a:moveTo>
                  <a:pt x="0" y="33261"/>
                </a:moveTo>
                <a:lnTo>
                  <a:pt x="112711" y="33261"/>
                </a:lnTo>
                <a:lnTo>
                  <a:pt x="112711" y="0"/>
                </a:lnTo>
                <a:lnTo>
                  <a:pt x="0" y="0"/>
                </a:lnTo>
                <a:lnTo>
                  <a:pt x="0" y="33261"/>
                </a:lnTo>
                <a:close/>
              </a:path>
            </a:pathLst>
          </a:custGeom>
          <a:solidFill>
            <a:srgbClr val="002F5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9798557" y="3910011"/>
            <a:ext cx="750354" cy="28321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524000" y="6116142"/>
            <a:ext cx="9144000" cy="215444"/>
          </a:xfrm>
          <a:prstGeom prst="rect">
            <a:avLst/>
          </a:prstGeom>
        </p:spPr>
        <p:txBody>
          <a:bodyPr vert="horz" wrap="square" lIns="0" tIns="0" rIns="0" bIns="0" rtlCol="0">
            <a:spAutoFit/>
          </a:bodyPr>
          <a:lstStyle/>
          <a:p>
            <a:pPr marL="0" marR="159194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cs typeface="Verdana"/>
              </a:rPr>
              <a:t>Seit</a:t>
            </a:r>
            <a:endParaRPr kumimoji="0" sz="1400" b="0" i="0" u="none" strike="noStrike" kern="1200" cap="none" spc="0" normalizeH="0" baseline="0" noProof="0">
              <a:ln>
                <a:noFill/>
              </a:ln>
              <a:solidFill>
                <a:prstClr val="black"/>
              </a:solidFill>
              <a:effectLst/>
              <a:uLnTx/>
              <a:uFillTx/>
              <a:latin typeface="Verdana"/>
              <a:ea typeface="+mn-ea"/>
              <a:cs typeface="Verdana"/>
            </a:endParaRPr>
          </a:p>
        </p:txBody>
      </p:sp>
      <p:sp>
        <p:nvSpPr>
          <p:cNvPr id="5" name="object 5"/>
          <p:cNvSpPr/>
          <p:nvPr/>
        </p:nvSpPr>
        <p:spPr>
          <a:xfrm>
            <a:off x="1524000" y="33324"/>
            <a:ext cx="2948940" cy="911860"/>
          </a:xfrm>
          <a:custGeom>
            <a:avLst/>
            <a:gdLst/>
            <a:ahLst/>
            <a:cxnLst/>
            <a:rect l="l" t="t" r="r" b="b"/>
            <a:pathLst>
              <a:path w="2948940" h="911860">
                <a:moveTo>
                  <a:pt x="0" y="911428"/>
                </a:moveTo>
                <a:lnTo>
                  <a:pt x="2948559" y="911428"/>
                </a:lnTo>
                <a:lnTo>
                  <a:pt x="2948559" y="0"/>
                </a:lnTo>
                <a:lnTo>
                  <a:pt x="0" y="0"/>
                </a:lnTo>
                <a:lnTo>
                  <a:pt x="0" y="911428"/>
                </a:lnTo>
                <a:close/>
              </a:path>
            </a:pathLst>
          </a:custGeom>
          <a:solidFill>
            <a:srgbClr val="6AAA4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472559" y="33324"/>
            <a:ext cx="3098165" cy="911860"/>
          </a:xfrm>
          <a:custGeom>
            <a:avLst/>
            <a:gdLst/>
            <a:ahLst/>
            <a:cxnLst/>
            <a:rect l="l" t="t" r="r" b="b"/>
            <a:pathLst>
              <a:path w="3098165" h="911860">
                <a:moveTo>
                  <a:pt x="0" y="911428"/>
                </a:moveTo>
                <a:lnTo>
                  <a:pt x="3097657" y="911428"/>
                </a:lnTo>
                <a:lnTo>
                  <a:pt x="3097657" y="0"/>
                </a:lnTo>
                <a:lnTo>
                  <a:pt x="0" y="0"/>
                </a:lnTo>
                <a:lnTo>
                  <a:pt x="0" y="911428"/>
                </a:lnTo>
                <a:close/>
              </a:path>
            </a:pathLst>
          </a:custGeom>
          <a:solidFill>
            <a:srgbClr val="FFFF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570343" y="33324"/>
            <a:ext cx="3098165" cy="911860"/>
          </a:xfrm>
          <a:custGeom>
            <a:avLst/>
            <a:gdLst/>
            <a:ahLst/>
            <a:cxnLst/>
            <a:rect l="l" t="t" r="r" b="b"/>
            <a:pathLst>
              <a:path w="3098165" h="911860">
                <a:moveTo>
                  <a:pt x="0" y="911428"/>
                </a:moveTo>
                <a:lnTo>
                  <a:pt x="3097657" y="911428"/>
                </a:lnTo>
                <a:lnTo>
                  <a:pt x="3097657" y="0"/>
                </a:lnTo>
                <a:lnTo>
                  <a:pt x="0" y="0"/>
                </a:lnTo>
                <a:lnTo>
                  <a:pt x="0" y="911428"/>
                </a:lnTo>
                <a:close/>
              </a:path>
            </a:pathLst>
          </a:custGeom>
          <a:solidFill>
            <a:srgbClr val="99FF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570343" y="944753"/>
            <a:ext cx="3098165" cy="4190365"/>
          </a:xfrm>
          <a:custGeom>
            <a:avLst/>
            <a:gdLst/>
            <a:ahLst/>
            <a:cxnLst/>
            <a:rect l="l" t="t" r="r" b="b"/>
            <a:pathLst>
              <a:path w="3098165" h="4190365">
                <a:moveTo>
                  <a:pt x="0" y="4189857"/>
                </a:moveTo>
                <a:lnTo>
                  <a:pt x="3097657" y="4189857"/>
                </a:lnTo>
                <a:lnTo>
                  <a:pt x="3097657" y="0"/>
                </a:lnTo>
                <a:lnTo>
                  <a:pt x="0" y="0"/>
                </a:lnTo>
                <a:lnTo>
                  <a:pt x="0" y="418985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4472559" y="5134597"/>
            <a:ext cx="6195441" cy="98154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524000" y="6116142"/>
            <a:ext cx="9144000" cy="561340"/>
          </a:xfrm>
          <a:custGeom>
            <a:avLst/>
            <a:gdLst/>
            <a:ahLst/>
            <a:cxnLst/>
            <a:rect l="l" t="t" r="r" b="b"/>
            <a:pathLst>
              <a:path w="9144000" h="561340">
                <a:moveTo>
                  <a:pt x="0" y="560882"/>
                </a:moveTo>
                <a:lnTo>
                  <a:pt x="9144000" y="560882"/>
                </a:lnTo>
                <a:lnTo>
                  <a:pt x="9144000" y="0"/>
                </a:lnTo>
                <a:lnTo>
                  <a:pt x="0" y="0"/>
                </a:lnTo>
                <a:lnTo>
                  <a:pt x="0" y="560882"/>
                </a:lnTo>
                <a:close/>
              </a:path>
            </a:pathLst>
          </a:custGeom>
          <a:solidFill>
            <a:srgbClr val="F0E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472558" y="27051"/>
            <a:ext cx="0" cy="6096000"/>
          </a:xfrm>
          <a:custGeom>
            <a:avLst/>
            <a:gdLst/>
            <a:ahLst/>
            <a:cxnLst/>
            <a:rect l="l" t="t" r="r" b="b"/>
            <a:pathLst>
              <a:path h="6096000">
                <a:moveTo>
                  <a:pt x="0" y="0"/>
                </a:moveTo>
                <a:lnTo>
                  <a:pt x="0" y="6095441"/>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570342" y="27051"/>
            <a:ext cx="0" cy="5114290"/>
          </a:xfrm>
          <a:custGeom>
            <a:avLst/>
            <a:gdLst/>
            <a:ahLst/>
            <a:cxnLst/>
            <a:rect l="l" t="t" r="r" b="b"/>
            <a:pathLst>
              <a:path h="5114290">
                <a:moveTo>
                  <a:pt x="0" y="0"/>
                </a:moveTo>
                <a:lnTo>
                  <a:pt x="0" y="5113909"/>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524000" y="944752"/>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466209" y="5134609"/>
            <a:ext cx="6202045" cy="0"/>
          </a:xfrm>
          <a:custGeom>
            <a:avLst/>
            <a:gdLst/>
            <a:ahLst/>
            <a:cxnLst/>
            <a:rect l="l" t="t" r="r" b="b"/>
            <a:pathLst>
              <a:path w="6202045">
                <a:moveTo>
                  <a:pt x="0" y="0"/>
                </a:moveTo>
                <a:lnTo>
                  <a:pt x="6201791"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524000" y="6116142"/>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524000" y="27051"/>
            <a:ext cx="0" cy="6089650"/>
          </a:xfrm>
          <a:custGeom>
            <a:avLst/>
            <a:gdLst/>
            <a:ahLst/>
            <a:cxnLst/>
            <a:rect l="l" t="t" r="r" b="b"/>
            <a:pathLst>
              <a:path h="6089650">
                <a:moveTo>
                  <a:pt x="0" y="0"/>
                </a:moveTo>
                <a:lnTo>
                  <a:pt x="0" y="6089091"/>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524000" y="6116142"/>
            <a:ext cx="0" cy="567690"/>
          </a:xfrm>
          <a:custGeom>
            <a:avLst/>
            <a:gdLst/>
            <a:ahLst/>
            <a:cxnLst/>
            <a:rect l="l" t="t" r="r" b="b"/>
            <a:pathLst>
              <a:path h="567690">
                <a:moveTo>
                  <a:pt x="0" y="0"/>
                </a:moveTo>
                <a:lnTo>
                  <a:pt x="0" y="567232"/>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0668000" y="27051"/>
            <a:ext cx="0" cy="6089650"/>
          </a:xfrm>
          <a:custGeom>
            <a:avLst/>
            <a:gdLst/>
            <a:ahLst/>
            <a:cxnLst/>
            <a:rect l="l" t="t" r="r" b="b"/>
            <a:pathLst>
              <a:path h="6089650">
                <a:moveTo>
                  <a:pt x="0" y="0"/>
                </a:moveTo>
                <a:lnTo>
                  <a:pt x="0" y="6089091"/>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0668000" y="6116142"/>
            <a:ext cx="0" cy="567690"/>
          </a:xfrm>
          <a:custGeom>
            <a:avLst/>
            <a:gdLst/>
            <a:ahLst/>
            <a:cxnLst/>
            <a:rect l="l" t="t" r="r" b="b"/>
            <a:pathLst>
              <a:path h="567690">
                <a:moveTo>
                  <a:pt x="0" y="0"/>
                </a:moveTo>
                <a:lnTo>
                  <a:pt x="0" y="567232"/>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1524000" y="33401"/>
            <a:ext cx="9144000" cy="0"/>
          </a:xfrm>
          <a:custGeom>
            <a:avLst/>
            <a:gdLst/>
            <a:ahLst/>
            <a:cxnLst/>
            <a:rect l="l" t="t" r="r" b="b"/>
            <a:pathLst>
              <a:path w="9144000">
                <a:moveTo>
                  <a:pt x="0" y="0"/>
                </a:moveTo>
                <a:lnTo>
                  <a:pt x="91440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524000" y="6677025"/>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txBox="1"/>
          <p:nvPr/>
        </p:nvSpPr>
        <p:spPr>
          <a:xfrm>
            <a:off x="2151990" y="225481"/>
            <a:ext cx="1689735" cy="637097"/>
          </a:xfrm>
          <a:prstGeom prst="rect">
            <a:avLst/>
          </a:prstGeom>
        </p:spPr>
        <p:txBody>
          <a:bodyPr vert="horz" wrap="square" lIns="0" tIns="0" rIns="0" bIns="0" rtlCol="0">
            <a:spAutoFit/>
          </a:bodyPr>
          <a:lstStyle/>
          <a:p>
            <a:pPr marL="170815" marR="5080" lvl="0" indent="-158750" algn="l" defTabSz="914400" rtl="0" eaLnBrk="1" fontAlgn="auto" latinLnBrk="0" hangingPunct="1">
              <a:lnSpc>
                <a:spcPct val="114999"/>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F</a:t>
            </a:r>
            <a:r>
              <a:rPr kumimoji="0" sz="1800" b="1" i="0" u="none" strike="noStrike" kern="1200" cap="none" spc="5" normalizeH="0" baseline="0" noProof="0" dirty="0">
                <a:ln>
                  <a:noFill/>
                </a:ln>
                <a:solidFill>
                  <a:prstClr val="black"/>
                </a:solidFill>
                <a:effectLst/>
                <a:uLnTx/>
                <a:uFillTx/>
                <a:latin typeface="Arial"/>
                <a:ea typeface="+mn-ea"/>
                <a:cs typeface="Arial"/>
              </a:rPr>
              <a:t>o</a:t>
            </a:r>
            <a:r>
              <a:rPr kumimoji="0" sz="1800" b="1" i="0" u="none" strike="noStrike" kern="1200" cap="none" spc="0" normalizeH="0" baseline="0" noProof="0" dirty="0">
                <a:ln>
                  <a:noFill/>
                </a:ln>
                <a:solidFill>
                  <a:prstClr val="black"/>
                </a:solidFill>
                <a:effectLst/>
                <a:uLnTx/>
                <a:uFillTx/>
                <a:latin typeface="Arial"/>
                <a:ea typeface="+mn-ea"/>
                <a:cs typeface="Arial"/>
              </a:rPr>
              <a:t>r</a:t>
            </a:r>
            <a:r>
              <a:rPr kumimoji="0" sz="1800" b="1" i="0" u="none" strike="noStrike" kern="1200" cap="none" spc="-10" normalizeH="0" baseline="0" noProof="0" dirty="0">
                <a:ln>
                  <a:noFill/>
                </a:ln>
                <a:solidFill>
                  <a:prstClr val="black"/>
                </a:solidFill>
                <a:effectLst/>
                <a:uLnTx/>
                <a:uFillTx/>
                <a:latin typeface="Arial"/>
                <a:ea typeface="+mn-ea"/>
                <a:cs typeface="Arial"/>
              </a:rPr>
              <a:t>s</a:t>
            </a:r>
            <a:r>
              <a:rPr kumimoji="0" sz="1800" b="1" i="0" u="none" strike="noStrike" kern="1200" cap="none" spc="0" normalizeH="0" baseline="0" noProof="0" dirty="0">
                <a:ln>
                  <a:noFill/>
                </a:ln>
                <a:solidFill>
                  <a:prstClr val="black"/>
                </a:solidFill>
                <a:effectLst/>
                <a:uLnTx/>
                <a:uFillTx/>
                <a:latin typeface="Arial"/>
                <a:ea typeface="+mn-ea"/>
                <a:cs typeface="Arial"/>
              </a:rPr>
              <a:t>chu</a:t>
            </a:r>
            <a:r>
              <a:rPr kumimoji="0" sz="1800" b="1" i="0" u="none" strike="noStrike" kern="1200" cap="none" spc="5" normalizeH="0" baseline="0" noProof="0" dirty="0">
                <a:ln>
                  <a:noFill/>
                </a:ln>
                <a:solidFill>
                  <a:prstClr val="black"/>
                </a:solidFill>
                <a:effectLst/>
                <a:uLnTx/>
                <a:uFillTx/>
                <a:latin typeface="Arial"/>
                <a:ea typeface="+mn-ea"/>
                <a:cs typeface="Arial"/>
              </a:rPr>
              <a:t>n</a:t>
            </a:r>
            <a:r>
              <a:rPr kumimoji="0" sz="1800" b="1" i="0" u="none" strike="noStrike" kern="1200" cap="none" spc="0" normalizeH="0" baseline="0" noProof="0" dirty="0">
                <a:ln>
                  <a:noFill/>
                </a:ln>
                <a:solidFill>
                  <a:prstClr val="black"/>
                </a:solidFill>
                <a:effectLst/>
                <a:uLnTx/>
                <a:uFillTx/>
                <a:latin typeface="Arial"/>
                <a:ea typeface="+mn-ea"/>
                <a:cs typeface="Arial"/>
              </a:rPr>
              <a:t>g und En</a:t>
            </a:r>
            <a:r>
              <a:rPr kumimoji="0" sz="1800" b="1" i="0" u="none" strike="noStrike" kern="1200" cap="none" spc="-10" normalizeH="0" baseline="0" noProof="0" dirty="0">
                <a:ln>
                  <a:noFill/>
                </a:ln>
                <a:solidFill>
                  <a:prstClr val="black"/>
                </a:solidFill>
                <a:effectLst/>
                <a:uLnTx/>
                <a:uFillTx/>
                <a:latin typeface="Arial"/>
                <a:ea typeface="+mn-ea"/>
                <a:cs typeface="Arial"/>
              </a:rPr>
              <a:t>t</a:t>
            </a:r>
            <a:r>
              <a:rPr kumimoji="0" sz="1800" b="1" i="0" u="none" strike="noStrike" kern="1200" cap="none" spc="35" normalizeH="0" baseline="0" noProof="0" dirty="0">
                <a:ln>
                  <a:noFill/>
                </a:ln>
                <a:solidFill>
                  <a:prstClr val="black"/>
                </a:solidFill>
                <a:effectLst/>
                <a:uLnTx/>
                <a:uFillTx/>
                <a:latin typeface="Arial"/>
                <a:ea typeface="+mn-ea"/>
                <a:cs typeface="Arial"/>
              </a:rPr>
              <a:t>w</a:t>
            </a:r>
            <a:r>
              <a:rPr kumimoji="0" sz="1800" b="1" i="0" u="none" strike="noStrike" kern="1200" cap="none" spc="0" normalizeH="0" baseline="0" noProof="0" dirty="0">
                <a:ln>
                  <a:noFill/>
                </a:ln>
                <a:solidFill>
                  <a:prstClr val="black"/>
                </a:solidFill>
                <a:effectLst/>
                <a:uLnTx/>
                <a:uFillTx/>
                <a:latin typeface="Arial"/>
                <a:ea typeface="+mn-ea"/>
                <a:cs typeface="Arial"/>
              </a:rPr>
              <a:t>ic</a:t>
            </a:r>
            <a:r>
              <a:rPr kumimoji="0" sz="1800" b="1" i="0" u="none" strike="noStrike" kern="1200" cap="none" spc="-10" normalizeH="0" baseline="0" noProof="0" dirty="0">
                <a:ln>
                  <a:noFill/>
                </a:ln>
                <a:solidFill>
                  <a:prstClr val="black"/>
                </a:solidFill>
                <a:effectLst/>
                <a:uLnTx/>
                <a:uFillTx/>
                <a:latin typeface="Arial"/>
                <a:ea typeface="+mn-ea"/>
                <a:cs typeface="Arial"/>
              </a:rPr>
              <a:t>k</a:t>
            </a:r>
            <a:r>
              <a:rPr kumimoji="0" sz="1800" b="1" i="0" u="none" strike="noStrike" kern="1200" cap="none" spc="0" normalizeH="0" baseline="0" noProof="0" dirty="0">
                <a:ln>
                  <a:noFill/>
                </a:ln>
                <a:solidFill>
                  <a:prstClr val="black"/>
                </a:solidFill>
                <a:effectLst/>
                <a:uLnTx/>
                <a:uFillTx/>
                <a:latin typeface="Arial"/>
                <a:ea typeface="+mn-ea"/>
                <a:cs typeface="Arial"/>
              </a:rPr>
              <a:t>l</a:t>
            </a:r>
            <a:r>
              <a:rPr kumimoji="0" sz="1800" b="1" i="0" u="none" strike="noStrike" kern="1200" cap="none" spc="5" normalizeH="0" baseline="0" noProof="0" dirty="0">
                <a:ln>
                  <a:noFill/>
                </a:ln>
                <a:solidFill>
                  <a:prstClr val="black"/>
                </a:solidFill>
                <a:effectLst/>
                <a:uLnTx/>
                <a:uFillTx/>
                <a:latin typeface="Arial"/>
                <a:ea typeface="+mn-ea"/>
                <a:cs typeface="Arial"/>
              </a:rPr>
              <a:t>u</a:t>
            </a:r>
            <a:r>
              <a:rPr kumimoji="0" sz="1800" b="1" i="0" u="none" strike="noStrike" kern="1200" cap="none" spc="0" normalizeH="0" baseline="0" noProof="0" dirty="0">
                <a:ln>
                  <a:noFill/>
                </a:ln>
                <a:solidFill>
                  <a:prstClr val="black"/>
                </a:solidFill>
                <a:effectLst/>
                <a:uLnTx/>
                <a:uFillTx/>
                <a:latin typeface="Arial"/>
                <a:ea typeface="+mn-ea"/>
                <a:cs typeface="Arial"/>
              </a:rPr>
              <a:t>ng</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33" name="object 33"/>
          <p:cNvSpPr txBox="1"/>
          <p:nvPr/>
        </p:nvSpPr>
        <p:spPr>
          <a:xfrm>
            <a:off x="2080056" y="6443312"/>
            <a:ext cx="8032750" cy="384721"/>
          </a:xfrm>
          <a:prstGeom prst="rect">
            <a:avLst/>
          </a:prstGeom>
        </p:spPr>
        <p:txBody>
          <a:bodyPr vert="horz" wrap="square" lIns="0" tIns="0" rIns="0" bIns="0" rtlCol="0">
            <a:spAutoFit/>
          </a:bodyPr>
          <a:lstStyle/>
          <a:p>
            <a:pPr marL="12700" marR="0" lvl="0" indent="0" algn="l" defTabSz="914400" rtl="0" eaLnBrk="1" fontAlgn="auto" latinLnBrk="0" hangingPunct="1">
              <a:lnSpc>
                <a:spcPts val="1639"/>
              </a:lnSpc>
              <a:spcBef>
                <a:spcPts val="0"/>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Arial"/>
                <a:ea typeface="+mn-ea"/>
                <a:cs typeface="Arial"/>
              </a:rPr>
              <a:t>als</a:t>
            </a:r>
            <a:r>
              <a:rPr kumimoji="0" sz="1600" b="1" i="0" u="none" strike="noStrike" kern="1200" cap="none" spc="10"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auch</a:t>
            </a:r>
            <a:r>
              <a:rPr kumimoji="0" sz="1600" b="1" i="0" u="none" strike="noStrike" kern="1200" cap="none" spc="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eine</a:t>
            </a:r>
            <a:r>
              <a:rPr kumimoji="0" sz="1600" b="1" i="0" u="none" strike="noStrike" kern="1200" cap="none" spc="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in</a:t>
            </a:r>
            <a:r>
              <a:rPr kumimoji="0" sz="1600" b="1" i="0" u="none" strike="noStrike" kern="1200" cap="none" spc="-20" normalizeH="0" baseline="0" noProof="0" dirty="0">
                <a:ln>
                  <a:noFill/>
                </a:ln>
                <a:solidFill>
                  <a:prstClr val="black"/>
                </a:solidFill>
                <a:effectLst/>
                <a:uLnTx/>
                <a:uFillTx/>
                <a:latin typeface="Arial"/>
                <a:ea typeface="+mn-ea"/>
                <a:cs typeface="Arial"/>
              </a:rPr>
              <a:t>t</a:t>
            </a:r>
            <a:r>
              <a:rPr kumimoji="0" sz="1600" b="1" i="0" u="none" strike="noStrike" kern="1200" cap="none" spc="-10" normalizeH="0" baseline="0" noProof="0" dirty="0">
                <a:ln>
                  <a:noFill/>
                </a:ln>
                <a:solidFill>
                  <a:prstClr val="black"/>
                </a:solidFill>
                <a:effectLst/>
                <a:uLnTx/>
                <a:uFillTx/>
                <a:latin typeface="Arial"/>
                <a:ea typeface="+mn-ea"/>
                <a:cs typeface="Arial"/>
              </a:rPr>
              <a:t>erdis</a:t>
            </a:r>
            <a:r>
              <a:rPr kumimoji="0" sz="1600" b="1" i="0" u="none" strike="noStrike" kern="1200" cap="none" spc="-5" normalizeH="0" baseline="0" noProof="0" dirty="0">
                <a:ln>
                  <a:noFill/>
                </a:ln>
                <a:solidFill>
                  <a:prstClr val="black"/>
                </a:solidFill>
                <a:effectLst/>
                <a:uLnTx/>
                <a:uFillTx/>
                <a:latin typeface="Arial"/>
                <a:ea typeface="+mn-ea"/>
                <a:cs typeface="Arial"/>
              </a:rPr>
              <a:t>z</a:t>
            </a:r>
            <a:r>
              <a:rPr kumimoji="0" sz="1600" b="1" i="0" u="none" strike="noStrike" kern="1200" cap="none" spc="-10" normalizeH="0" baseline="0" noProof="0" dirty="0">
                <a:ln>
                  <a:noFill/>
                </a:ln>
                <a:solidFill>
                  <a:prstClr val="black"/>
                </a:solidFill>
                <a:effectLst/>
                <a:uLnTx/>
                <a:uFillTx/>
                <a:latin typeface="Arial"/>
                <a:ea typeface="+mn-ea"/>
                <a:cs typeface="Arial"/>
              </a:rPr>
              <a:t>ipli</a:t>
            </a:r>
            <a:r>
              <a:rPr kumimoji="0" sz="1600" b="1" i="0" u="none" strike="noStrike" kern="1200" cap="none" spc="-15" normalizeH="0" baseline="0" noProof="0" dirty="0">
                <a:ln>
                  <a:noFill/>
                </a:ln>
                <a:solidFill>
                  <a:prstClr val="black"/>
                </a:solidFill>
                <a:effectLst/>
                <a:uLnTx/>
                <a:uFillTx/>
                <a:latin typeface="Arial"/>
                <a:ea typeface="+mn-ea"/>
                <a:cs typeface="Arial"/>
              </a:rPr>
              <a:t>n</a:t>
            </a:r>
            <a:r>
              <a:rPr kumimoji="0" sz="1600" b="1" i="0" u="none" strike="noStrike" kern="1200" cap="none" spc="-10" normalizeH="0" baseline="0" noProof="0" dirty="0">
                <a:ln>
                  <a:noFill/>
                </a:ln>
                <a:solidFill>
                  <a:prstClr val="black"/>
                </a:solidFill>
                <a:effectLst/>
                <a:uLnTx/>
                <a:uFillTx/>
                <a:latin typeface="Arial"/>
                <a:ea typeface="+mn-ea"/>
                <a:cs typeface="Arial"/>
              </a:rPr>
              <a:t>äre</a:t>
            </a:r>
            <a:r>
              <a:rPr kumimoji="0" sz="1600" b="1" i="0" u="none" strike="noStrike" kern="1200" cap="none" spc="50" normalizeH="0" baseline="0" noProof="0" dirty="0">
                <a:ln>
                  <a:noFill/>
                </a:ln>
                <a:solidFill>
                  <a:prstClr val="black"/>
                </a:solidFill>
                <a:effectLst/>
                <a:uLnTx/>
                <a:uFillTx/>
                <a:latin typeface="Arial"/>
                <a:ea typeface="+mn-ea"/>
                <a:cs typeface="Arial"/>
              </a:rPr>
              <a:t> </a:t>
            </a:r>
            <a:r>
              <a:rPr kumimoji="0" sz="1600" b="1" i="0" u="none" strike="noStrike" kern="1200" cap="none" spc="-95" normalizeH="0" baseline="0" noProof="0" dirty="0">
                <a:ln>
                  <a:noFill/>
                </a:ln>
                <a:solidFill>
                  <a:prstClr val="black"/>
                </a:solidFill>
                <a:effectLst/>
                <a:uLnTx/>
                <a:uFillTx/>
                <a:latin typeface="Arial"/>
                <a:ea typeface="+mn-ea"/>
                <a:cs typeface="Arial"/>
              </a:rPr>
              <a:t>V</a:t>
            </a:r>
            <a:r>
              <a:rPr kumimoji="0" sz="1600" b="1" i="0" u="none" strike="noStrike" kern="1200" cap="none" spc="-10" normalizeH="0" baseline="0" noProof="0" dirty="0">
                <a:ln>
                  <a:noFill/>
                </a:ln>
                <a:solidFill>
                  <a:prstClr val="black"/>
                </a:solidFill>
                <a:effectLst/>
                <a:uLnTx/>
                <a:uFillTx/>
                <a:latin typeface="Arial"/>
                <a:ea typeface="+mn-ea"/>
                <a:cs typeface="Arial"/>
              </a:rPr>
              <a:t>er</a:t>
            </a:r>
            <a:r>
              <a:rPr kumimoji="0" sz="1600" b="1" i="0" u="none" strike="noStrike" kern="1200" cap="none" spc="-5" normalizeH="0" baseline="0" noProof="0" dirty="0">
                <a:ln>
                  <a:noFill/>
                </a:ln>
                <a:solidFill>
                  <a:prstClr val="black"/>
                </a:solidFill>
                <a:effectLst/>
                <a:uLnTx/>
                <a:uFillTx/>
                <a:latin typeface="Arial"/>
                <a:ea typeface="+mn-ea"/>
                <a:cs typeface="Arial"/>
              </a:rPr>
              <a:t>z</a:t>
            </a:r>
            <a:r>
              <a:rPr kumimoji="0" sz="1600" b="1" i="0" u="none" strike="noStrike" kern="1200" cap="none" spc="-10" normalizeH="0" baseline="0" noProof="0" dirty="0">
                <a:ln>
                  <a:noFill/>
                </a:ln>
                <a:solidFill>
                  <a:prstClr val="black"/>
                </a:solidFill>
                <a:effectLst/>
                <a:uLnTx/>
                <a:uFillTx/>
                <a:latin typeface="Arial"/>
                <a:ea typeface="+mn-ea"/>
                <a:cs typeface="Arial"/>
              </a:rPr>
              <a:t>ah</a:t>
            </a:r>
            <a:r>
              <a:rPr kumimoji="0" sz="1600" b="1" i="0" u="none" strike="noStrike" kern="1200" cap="none" spc="-20" normalizeH="0" baseline="0" noProof="0" dirty="0">
                <a:ln>
                  <a:noFill/>
                </a:ln>
                <a:solidFill>
                  <a:prstClr val="black"/>
                </a:solidFill>
                <a:effectLst/>
                <a:uLnTx/>
                <a:uFillTx/>
                <a:latin typeface="Arial"/>
                <a:ea typeface="+mn-ea"/>
                <a:cs typeface="Arial"/>
              </a:rPr>
              <a:t>n</a:t>
            </a:r>
            <a:r>
              <a:rPr kumimoji="0" sz="1600" b="1" i="0" u="none" strike="noStrike" kern="1200" cap="none" spc="-10" normalizeH="0" baseline="0" noProof="0" dirty="0">
                <a:ln>
                  <a:noFill/>
                </a:ln>
                <a:solidFill>
                  <a:prstClr val="black"/>
                </a:solidFill>
                <a:effectLst/>
                <a:uLnTx/>
                <a:uFillTx/>
                <a:latin typeface="Arial"/>
                <a:ea typeface="+mn-ea"/>
                <a:cs typeface="Arial"/>
              </a:rPr>
              <a:t>u</a:t>
            </a:r>
            <a:r>
              <a:rPr kumimoji="0" sz="1600" b="1" i="0" u="none" strike="noStrike" kern="1200" cap="none" spc="-20" normalizeH="0" baseline="0" noProof="0" dirty="0">
                <a:ln>
                  <a:noFill/>
                </a:ln>
                <a:solidFill>
                  <a:prstClr val="black"/>
                </a:solidFill>
                <a:effectLst/>
                <a:uLnTx/>
                <a:uFillTx/>
                <a:latin typeface="Arial"/>
                <a:ea typeface="+mn-ea"/>
                <a:cs typeface="Arial"/>
              </a:rPr>
              <a:t>n</a:t>
            </a:r>
            <a:r>
              <a:rPr kumimoji="0" sz="1600" b="1" i="0" u="none" strike="noStrike" kern="1200" cap="none" spc="-10" normalizeH="0" baseline="0" noProof="0" dirty="0">
                <a:ln>
                  <a:noFill/>
                </a:ln>
                <a:solidFill>
                  <a:prstClr val="black"/>
                </a:solidFill>
                <a:effectLst/>
                <a:uLnTx/>
                <a:uFillTx/>
                <a:latin typeface="Arial"/>
                <a:ea typeface="+mn-ea"/>
                <a:cs typeface="Arial"/>
              </a:rPr>
              <a:t>g</a:t>
            </a:r>
            <a:r>
              <a:rPr kumimoji="0" sz="1600" b="1" i="0" u="none" strike="noStrike" kern="1200" cap="none" spc="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der</a:t>
            </a:r>
            <a:r>
              <a:rPr kumimoji="0" sz="1600" b="1" i="0" u="none" strike="noStrike" kern="1200" cap="none" spc="10"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drei</a:t>
            </a:r>
            <a:r>
              <a:rPr kumimoji="0" sz="1600" b="1" i="0" u="none" strike="noStrike" kern="1200" cap="none" spc="25" normalizeH="0" baseline="0" noProof="0" dirty="0">
                <a:ln>
                  <a:noFill/>
                </a:ln>
                <a:solidFill>
                  <a:prstClr val="black"/>
                </a:solidFill>
                <a:effectLst/>
                <a:uLnTx/>
                <a:uFillTx/>
                <a:latin typeface="Arial"/>
                <a:ea typeface="+mn-ea"/>
                <a:cs typeface="Arial"/>
              </a:rPr>
              <a:t> </a:t>
            </a:r>
            <a:r>
              <a:rPr kumimoji="0" sz="1600" b="1" i="0" u="none" strike="noStrike" kern="1200" cap="none" spc="-95" normalizeH="0" baseline="0" noProof="0" dirty="0">
                <a:ln>
                  <a:noFill/>
                </a:ln>
                <a:solidFill>
                  <a:prstClr val="black"/>
                </a:solidFill>
                <a:effectLst/>
                <a:uLnTx/>
                <a:uFillTx/>
                <a:latin typeface="Arial"/>
                <a:ea typeface="+mn-ea"/>
                <a:cs typeface="Arial"/>
              </a:rPr>
              <a:t>V</a:t>
            </a:r>
            <a:r>
              <a:rPr kumimoji="0" sz="1600" b="1" i="0" u="none" strike="noStrike" kern="1200" cap="none" spc="-10" normalizeH="0" baseline="0" noProof="0" dirty="0">
                <a:ln>
                  <a:noFill/>
                </a:ln>
                <a:solidFill>
                  <a:prstClr val="black"/>
                </a:solidFill>
                <a:effectLst/>
                <a:uLnTx/>
                <a:uFillTx/>
                <a:latin typeface="Arial"/>
                <a:ea typeface="+mn-ea"/>
                <a:cs typeface="Arial"/>
              </a:rPr>
              <a:t>ertief</a:t>
            </a:r>
            <a:r>
              <a:rPr kumimoji="0" sz="1600" b="1" i="0" u="none" strike="noStrike" kern="1200" cap="none" spc="-15" normalizeH="0" baseline="0" noProof="0" dirty="0">
                <a:ln>
                  <a:noFill/>
                </a:ln>
                <a:solidFill>
                  <a:prstClr val="black"/>
                </a:solidFill>
                <a:effectLst/>
                <a:uLnTx/>
                <a:uFillTx/>
                <a:latin typeface="Arial"/>
                <a:ea typeface="+mn-ea"/>
                <a:cs typeface="Arial"/>
              </a:rPr>
              <a:t>u</a:t>
            </a:r>
            <a:r>
              <a:rPr kumimoji="0" sz="1600" b="1" i="0" u="none" strike="noStrike" kern="1200" cap="none" spc="-10" normalizeH="0" baseline="0" noProof="0" dirty="0">
                <a:ln>
                  <a:noFill/>
                </a:ln>
                <a:solidFill>
                  <a:prstClr val="black"/>
                </a:solidFill>
                <a:effectLst/>
                <a:uLnTx/>
                <a:uFillTx/>
                <a:latin typeface="Arial"/>
                <a:ea typeface="+mn-ea"/>
                <a:cs typeface="Arial"/>
              </a:rPr>
              <a:t>n</a:t>
            </a:r>
            <a:r>
              <a:rPr kumimoji="0" sz="1600" b="1" i="0" u="none" strike="noStrike" kern="1200" cap="none" spc="-20" normalizeH="0" baseline="0" noProof="0" dirty="0">
                <a:ln>
                  <a:noFill/>
                </a:ln>
                <a:solidFill>
                  <a:prstClr val="black"/>
                </a:solidFill>
                <a:effectLst/>
                <a:uLnTx/>
                <a:uFillTx/>
                <a:latin typeface="Arial"/>
                <a:ea typeface="+mn-ea"/>
                <a:cs typeface="Arial"/>
              </a:rPr>
              <a:t>g</a:t>
            </a:r>
            <a:r>
              <a:rPr kumimoji="0" sz="1600" b="1" i="0" u="none" strike="noStrike" kern="1200" cap="none" spc="-10" normalizeH="0" baseline="0" noProof="0" dirty="0">
                <a:ln>
                  <a:noFill/>
                </a:ln>
                <a:solidFill>
                  <a:prstClr val="black"/>
                </a:solidFill>
                <a:effectLst/>
                <a:uLnTx/>
                <a:uFillTx/>
                <a:latin typeface="Arial"/>
                <a:ea typeface="+mn-ea"/>
                <a:cs typeface="Arial"/>
              </a:rPr>
              <a:t>sricht</a:t>
            </a:r>
            <a:r>
              <a:rPr kumimoji="0" sz="1600" b="1" i="0" u="none" strike="noStrike" kern="1200" cap="none" spc="-15" normalizeH="0" baseline="0" noProof="0" dirty="0">
                <a:ln>
                  <a:noFill/>
                </a:ln>
                <a:solidFill>
                  <a:prstClr val="black"/>
                </a:solidFill>
                <a:effectLst/>
                <a:uLnTx/>
                <a:uFillTx/>
                <a:latin typeface="Arial"/>
                <a:ea typeface="+mn-ea"/>
                <a:cs typeface="Arial"/>
              </a:rPr>
              <a:t>u</a:t>
            </a:r>
            <a:r>
              <a:rPr kumimoji="0" sz="1600" b="1" i="0" u="none" strike="noStrike" kern="1200" cap="none" spc="-10" normalizeH="0" baseline="0" noProof="0" dirty="0">
                <a:ln>
                  <a:noFill/>
                </a:ln>
                <a:solidFill>
                  <a:prstClr val="black"/>
                </a:solidFill>
                <a:effectLst/>
                <a:uLnTx/>
                <a:uFillTx/>
                <a:latin typeface="Arial"/>
                <a:ea typeface="+mn-ea"/>
                <a:cs typeface="Arial"/>
              </a:rPr>
              <a:t>n</a:t>
            </a:r>
            <a:r>
              <a:rPr kumimoji="0" sz="1600" b="1" i="0" u="none" strike="noStrike" kern="1200" cap="none" spc="-20" normalizeH="0" baseline="0" noProof="0" dirty="0">
                <a:ln>
                  <a:noFill/>
                </a:ln>
                <a:solidFill>
                  <a:prstClr val="black"/>
                </a:solidFill>
                <a:effectLst/>
                <a:uLnTx/>
                <a:uFillTx/>
                <a:latin typeface="Arial"/>
                <a:ea typeface="+mn-ea"/>
                <a:cs typeface="Arial"/>
              </a:rPr>
              <a:t>g</a:t>
            </a:r>
            <a:r>
              <a:rPr kumimoji="0" sz="1600" b="1" i="0" u="none" strike="noStrike" kern="1200" cap="none" spc="-10" normalizeH="0" baseline="0" noProof="0" dirty="0">
                <a:ln>
                  <a:noFill/>
                </a:ln>
                <a:solidFill>
                  <a:prstClr val="black"/>
                </a:solidFill>
                <a:effectLst/>
                <a:uLnTx/>
                <a:uFillTx/>
                <a:latin typeface="Arial"/>
                <a:ea typeface="+mn-ea"/>
                <a:cs typeface="Arial"/>
              </a:rPr>
              <a:t>en</a:t>
            </a:r>
            <a:r>
              <a:rPr kumimoji="0" sz="1600" b="1" i="0" u="none" strike="noStrike" kern="1200" cap="none" spc="55" normalizeH="0" baseline="0" noProof="0" dirty="0">
                <a:ln>
                  <a:noFill/>
                </a:ln>
                <a:solidFill>
                  <a:prstClr val="black"/>
                </a:solidFill>
                <a:effectLst/>
                <a:uLnTx/>
                <a:uFillTx/>
                <a:latin typeface="Arial"/>
                <a:ea typeface="+mn-ea"/>
                <a:cs typeface="Arial"/>
              </a:rPr>
              <a:t> </a:t>
            </a:r>
            <a:r>
              <a:rPr kumimoji="0" sz="1600" b="1" i="0" u="none" strike="noStrike" kern="1200" cap="none" spc="-15" normalizeH="0" baseline="0" noProof="0" dirty="0">
                <a:ln>
                  <a:noFill/>
                </a:ln>
                <a:solidFill>
                  <a:prstClr val="black"/>
                </a:solidFill>
                <a:effectLst/>
                <a:uLnTx/>
                <a:uFillTx/>
                <a:latin typeface="Arial"/>
                <a:ea typeface="+mn-ea"/>
                <a:cs typeface="Arial"/>
              </a:rPr>
              <a:t>m</a:t>
            </a:r>
            <a:r>
              <a:rPr kumimoji="0" sz="1600" b="1" i="0" u="none" strike="noStrike" kern="1200" cap="none" spc="-20" normalizeH="0" baseline="0" noProof="0" dirty="0">
                <a:ln>
                  <a:noFill/>
                </a:ln>
                <a:solidFill>
                  <a:prstClr val="black"/>
                </a:solidFill>
                <a:effectLst/>
                <a:uLnTx/>
                <a:uFillTx/>
                <a:latin typeface="Arial"/>
                <a:ea typeface="+mn-ea"/>
                <a:cs typeface="Arial"/>
              </a:rPr>
              <a:t>ö</a:t>
            </a:r>
            <a:r>
              <a:rPr kumimoji="0" sz="1600" b="1" i="0" u="none" strike="noStrike" kern="1200" cap="none" spc="-10" normalizeH="0" baseline="0" noProof="0" dirty="0">
                <a:ln>
                  <a:noFill/>
                </a:ln>
                <a:solidFill>
                  <a:prstClr val="black"/>
                </a:solidFill>
                <a:effectLst/>
                <a:uLnTx/>
                <a:uFillTx/>
                <a:latin typeface="Arial"/>
                <a:ea typeface="+mn-ea"/>
                <a:cs typeface="Arial"/>
              </a:rPr>
              <a:t>glic</a:t>
            </a:r>
            <a:r>
              <a:rPr kumimoji="0" sz="1600" b="1" i="0" u="none" strike="noStrike" kern="1200" cap="none" spc="-15" normalizeH="0" baseline="0" noProof="0" dirty="0">
                <a:ln>
                  <a:noFill/>
                </a:ln>
                <a:solidFill>
                  <a:prstClr val="black"/>
                </a:solidFill>
                <a:effectLst/>
                <a:uLnTx/>
                <a:uFillTx/>
                <a:latin typeface="Arial"/>
                <a:ea typeface="+mn-ea"/>
                <a:cs typeface="Arial"/>
              </a:rPr>
              <a:t>h</a:t>
            </a:r>
            <a:r>
              <a:rPr kumimoji="0" sz="1600" b="1" i="0" u="none" strike="noStrike" kern="1200" cap="none" spc="-5" normalizeH="0" baseline="0" noProof="0" dirty="0">
                <a:ln>
                  <a:noFill/>
                </a:ln>
                <a:solidFill>
                  <a:prstClr val="black"/>
                </a:solidFill>
                <a:effectLst/>
                <a:uLnTx/>
                <a:uFillTx/>
                <a:latin typeface="Arial"/>
                <a:ea typeface="+mn-ea"/>
                <a:cs typeface="Arial"/>
              </a:rPr>
              <a:t>.</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0" marR="1036955" lvl="0" indent="0" algn="r" defTabSz="914400" rtl="0" eaLnBrk="1" fontAlgn="auto" latinLnBrk="0" hangingPunct="1">
              <a:lnSpc>
                <a:spcPts val="14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cs typeface="Verdana"/>
              </a:rPr>
              <a:t>e</a:t>
            </a:r>
            <a:endParaRPr kumimoji="0" sz="1400" b="0" i="0" u="none" strike="noStrike" kern="1200" cap="none" spc="0" normalizeH="0" baseline="0" noProof="0">
              <a:ln>
                <a:noFill/>
              </a:ln>
              <a:solidFill>
                <a:prstClr val="black"/>
              </a:solidFill>
              <a:effectLst/>
              <a:uLnTx/>
              <a:uFillTx/>
              <a:latin typeface="Verdana"/>
              <a:ea typeface="+mn-ea"/>
              <a:cs typeface="Verdana"/>
            </a:endParaRPr>
          </a:p>
        </p:txBody>
      </p:sp>
      <p:sp>
        <p:nvSpPr>
          <p:cNvPr id="23" name="object 23"/>
          <p:cNvSpPr txBox="1"/>
          <p:nvPr/>
        </p:nvSpPr>
        <p:spPr>
          <a:xfrm>
            <a:off x="4875404" y="75786"/>
            <a:ext cx="2291715" cy="896143"/>
          </a:xfrm>
          <a:prstGeom prst="rect">
            <a:avLst/>
          </a:prstGeom>
        </p:spPr>
        <p:txBody>
          <a:bodyPr vert="horz" wrap="square" lIns="0" tIns="0" rIns="0" bIns="0" rtlCol="0">
            <a:spAutoFit/>
          </a:bodyPr>
          <a:lstStyle/>
          <a:p>
            <a:pPr marL="2540" marR="0" lvl="0" indent="0" algn="ctr"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95" normalizeH="0" baseline="0" noProof="0" dirty="0">
                <a:ln>
                  <a:noFill/>
                </a:ln>
                <a:solidFill>
                  <a:prstClr val="black"/>
                </a:solidFill>
                <a:effectLst/>
                <a:uLnTx/>
                <a:uFillTx/>
                <a:latin typeface="Arial"/>
                <a:ea typeface="+mn-ea"/>
                <a:cs typeface="Arial"/>
              </a:rPr>
              <a:t>V</a:t>
            </a:r>
            <a:r>
              <a:rPr kumimoji="0" sz="1600" b="1" i="0" u="none" strike="noStrike" kern="1200" cap="none" spc="-10" normalizeH="0" baseline="0" noProof="0" dirty="0">
                <a:ln>
                  <a:noFill/>
                </a:ln>
                <a:solidFill>
                  <a:prstClr val="black"/>
                </a:solidFill>
                <a:effectLst/>
                <a:uLnTx/>
                <a:uFillTx/>
                <a:latin typeface="Arial"/>
                <a:ea typeface="+mn-ea"/>
                <a:cs typeface="Arial"/>
              </a:rPr>
              <a:t>ertief</a:t>
            </a:r>
            <a:r>
              <a:rPr kumimoji="0" sz="1600" b="1" i="0" u="none" strike="noStrike" kern="1200" cap="none" spc="-15" normalizeH="0" baseline="0" noProof="0" dirty="0">
                <a:ln>
                  <a:noFill/>
                </a:ln>
                <a:solidFill>
                  <a:prstClr val="black"/>
                </a:solidFill>
                <a:effectLst/>
                <a:uLnTx/>
                <a:uFillTx/>
                <a:latin typeface="Arial"/>
                <a:ea typeface="+mn-ea"/>
                <a:cs typeface="Arial"/>
              </a:rPr>
              <a:t>u</a:t>
            </a:r>
            <a:r>
              <a:rPr kumimoji="0" sz="1600" b="1" i="0" u="none" strike="noStrike" kern="1200" cap="none" spc="-10" normalizeH="0" baseline="0" noProof="0" dirty="0">
                <a:ln>
                  <a:noFill/>
                </a:ln>
                <a:solidFill>
                  <a:prstClr val="black"/>
                </a:solidFill>
                <a:effectLst/>
                <a:uLnTx/>
                <a:uFillTx/>
                <a:latin typeface="Arial"/>
                <a:ea typeface="+mn-ea"/>
                <a:cs typeface="Arial"/>
              </a:rPr>
              <a:t>n</a:t>
            </a:r>
            <a:r>
              <a:rPr kumimoji="0" sz="1600" b="1" i="0" u="none" strike="noStrike" kern="1200" cap="none" spc="-20" normalizeH="0" baseline="0" noProof="0" dirty="0">
                <a:ln>
                  <a:noFill/>
                </a:ln>
                <a:solidFill>
                  <a:prstClr val="black"/>
                </a:solidFill>
                <a:effectLst/>
                <a:uLnTx/>
                <a:uFillTx/>
                <a:latin typeface="Arial"/>
                <a:ea typeface="+mn-ea"/>
                <a:cs typeface="Arial"/>
              </a:rPr>
              <a:t>g</a:t>
            </a:r>
            <a:r>
              <a:rPr kumimoji="0" sz="1600" b="1" i="0" u="none" strike="noStrike" kern="1200" cap="none" spc="-10" normalizeH="0" baseline="0" noProof="0" dirty="0">
                <a:ln>
                  <a:noFill/>
                </a:ln>
                <a:solidFill>
                  <a:prstClr val="black"/>
                </a:solidFill>
                <a:effectLst/>
                <a:uLnTx/>
                <a:uFillTx/>
                <a:latin typeface="Arial"/>
                <a:ea typeface="+mn-ea"/>
                <a:cs typeface="Arial"/>
              </a:rPr>
              <a:t>sricht</a:t>
            </a:r>
            <a:r>
              <a:rPr kumimoji="0" sz="1600" b="1" i="0" u="none" strike="noStrike" kern="1200" cap="none" spc="-15" normalizeH="0" baseline="0" noProof="0" dirty="0">
                <a:ln>
                  <a:noFill/>
                </a:ln>
                <a:solidFill>
                  <a:prstClr val="black"/>
                </a:solidFill>
                <a:effectLst/>
                <a:uLnTx/>
                <a:uFillTx/>
                <a:latin typeface="Arial"/>
                <a:ea typeface="+mn-ea"/>
                <a:cs typeface="Arial"/>
              </a:rPr>
              <a:t>u</a:t>
            </a:r>
            <a:r>
              <a:rPr kumimoji="0" sz="1600" b="1" i="0" u="none" strike="noStrike" kern="1200" cap="none" spc="-10" normalizeH="0" baseline="0" noProof="0" dirty="0">
                <a:ln>
                  <a:noFill/>
                </a:ln>
                <a:solidFill>
                  <a:prstClr val="black"/>
                </a:solidFill>
                <a:effectLst/>
                <a:uLnTx/>
                <a:uFillTx/>
                <a:latin typeface="Arial"/>
                <a:ea typeface="+mn-ea"/>
                <a:cs typeface="Arial"/>
              </a:rPr>
              <a:t>n</a:t>
            </a:r>
            <a:r>
              <a:rPr kumimoji="0" sz="1600" b="1" i="0" u="none" strike="noStrike" kern="1200" cap="none" spc="-20" normalizeH="0" baseline="0" noProof="0" dirty="0">
                <a:ln>
                  <a:noFill/>
                </a:ln>
                <a:solidFill>
                  <a:prstClr val="black"/>
                </a:solidFill>
                <a:effectLst/>
                <a:uLnTx/>
                <a:uFillTx/>
                <a:latin typeface="Arial"/>
                <a:ea typeface="+mn-ea"/>
                <a:cs typeface="Arial"/>
              </a:rPr>
              <a:t>g</a:t>
            </a:r>
            <a:r>
              <a:rPr kumimoji="0" sz="1600" b="1" i="0" u="none" strike="noStrike" kern="1200" cap="none" spc="-10" normalizeH="0" baseline="0" noProof="0" dirty="0">
                <a:ln>
                  <a:noFill/>
                </a:ln>
                <a:solidFill>
                  <a:prstClr val="black"/>
                </a:solidFill>
                <a:effectLst/>
                <a:uLnTx/>
                <a:uFillTx/>
                <a:latin typeface="Arial"/>
                <a:ea typeface="+mn-ea"/>
                <a:cs typeface="Arial"/>
              </a:rPr>
              <a:t>en:</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12700" marR="5080" lvl="0" indent="-635" algn="ctr" defTabSz="914400" rtl="0" eaLnBrk="1" fontAlgn="auto" latinLnBrk="0" hangingPunct="1">
              <a:lnSpc>
                <a:spcPct val="114999"/>
              </a:lnSpc>
              <a:spcBef>
                <a:spcPts val="6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Arial"/>
                <a:ea typeface="+mn-ea"/>
                <a:cs typeface="Arial"/>
              </a:rPr>
              <a:t>Soziale</a:t>
            </a:r>
            <a:r>
              <a:rPr kumimoji="0" sz="1200" b="1" i="0" u="none" strike="noStrike" kern="1200" cap="none" spc="-50" normalizeH="0" baseline="0" noProof="0" dirty="0">
                <a:ln>
                  <a:noFill/>
                </a:ln>
                <a:solidFill>
                  <a:prstClr val="black"/>
                </a:solidFill>
                <a:effectLst/>
                <a:uLnTx/>
                <a:uFillTx/>
                <a:latin typeface="Arial"/>
                <a:ea typeface="+mn-ea"/>
                <a:cs typeface="Arial"/>
              </a:rPr>
              <a:t> </a:t>
            </a:r>
            <a:r>
              <a:rPr kumimoji="0" sz="1200" b="1" i="0" u="none" strike="noStrike" kern="1200" cap="none" spc="-40" normalizeH="0" baseline="0" noProof="0" dirty="0">
                <a:ln>
                  <a:noFill/>
                </a:ln>
                <a:solidFill>
                  <a:prstClr val="black"/>
                </a:solidFill>
                <a:effectLst/>
                <a:uLnTx/>
                <a:uFillTx/>
                <a:latin typeface="Arial"/>
                <a:ea typeface="+mn-ea"/>
                <a:cs typeface="Arial"/>
              </a:rPr>
              <a:t>A</a:t>
            </a:r>
            <a:r>
              <a:rPr kumimoji="0" sz="1200" b="1" i="0" u="none" strike="noStrike" kern="1200" cap="none" spc="0" normalizeH="0" baseline="0" noProof="0" dirty="0">
                <a:ln>
                  <a:noFill/>
                </a:ln>
                <a:solidFill>
                  <a:prstClr val="black"/>
                </a:solidFill>
                <a:effectLst/>
                <a:uLnTx/>
                <a:uFillTx/>
                <a:latin typeface="Arial"/>
                <a:ea typeface="+mn-ea"/>
                <a:cs typeface="Arial"/>
              </a:rPr>
              <a:t>rbeit, Rehabilitation/G</a:t>
            </a:r>
            <a:r>
              <a:rPr kumimoji="0" sz="1200" b="1" i="0" u="none" strike="noStrike" kern="1200" cap="none" spc="5" normalizeH="0" baseline="0" noProof="0" dirty="0">
                <a:ln>
                  <a:noFill/>
                </a:ln>
                <a:solidFill>
                  <a:prstClr val="black"/>
                </a:solidFill>
                <a:effectLst/>
                <a:uLnTx/>
                <a:uFillTx/>
                <a:latin typeface="Arial"/>
                <a:ea typeface="+mn-ea"/>
                <a:cs typeface="Arial"/>
              </a:rPr>
              <a:t>e</a:t>
            </a:r>
            <a:r>
              <a:rPr kumimoji="0" sz="1200" b="1" i="0" u="none" strike="noStrike" kern="1200" cap="none" spc="0" normalizeH="0" baseline="0" noProof="0" dirty="0">
                <a:ln>
                  <a:noFill/>
                </a:ln>
                <a:solidFill>
                  <a:prstClr val="black"/>
                </a:solidFill>
                <a:effectLst/>
                <a:uLnTx/>
                <a:uFillTx/>
                <a:latin typeface="Arial"/>
                <a:ea typeface="+mn-ea"/>
                <a:cs typeface="Arial"/>
              </a:rPr>
              <a:t>sund</a:t>
            </a:r>
            <a:r>
              <a:rPr kumimoji="0" sz="1200" b="1" i="0" u="none" strike="noStrike" kern="1200" cap="none" spc="-5" normalizeH="0" baseline="0" noProof="0" dirty="0">
                <a:ln>
                  <a:noFill/>
                </a:ln>
                <a:solidFill>
                  <a:prstClr val="black"/>
                </a:solidFill>
                <a:effectLst/>
                <a:uLnTx/>
                <a:uFillTx/>
                <a:latin typeface="Arial"/>
                <a:ea typeface="+mn-ea"/>
                <a:cs typeface="Arial"/>
              </a:rPr>
              <a:t>h</a:t>
            </a:r>
            <a:r>
              <a:rPr kumimoji="0" sz="1200" b="1" i="0" u="none" strike="noStrike" kern="1200" cap="none" spc="0" normalizeH="0" baseline="0" noProof="0" dirty="0">
                <a:ln>
                  <a:noFill/>
                </a:ln>
                <a:solidFill>
                  <a:prstClr val="black"/>
                </a:solidFill>
                <a:effectLst/>
                <a:uLnTx/>
                <a:uFillTx/>
                <a:latin typeface="Arial"/>
                <a:ea typeface="+mn-ea"/>
                <a:cs typeface="Arial"/>
              </a:rPr>
              <a:t>eit</a:t>
            </a:r>
            <a:r>
              <a:rPr kumimoji="0" sz="1200" b="1" i="0" u="none" strike="noStrike" kern="1200" cap="none" spc="20" normalizeH="0" baseline="0" noProof="0" dirty="0">
                <a:ln>
                  <a:noFill/>
                </a:ln>
                <a:solidFill>
                  <a:prstClr val="black"/>
                </a:solidFill>
                <a:effectLst/>
                <a:uLnTx/>
                <a:uFillTx/>
                <a:latin typeface="Arial"/>
                <a:ea typeface="+mn-ea"/>
                <a:cs typeface="Arial"/>
              </a:rPr>
              <a:t> </a:t>
            </a:r>
            <a:r>
              <a:rPr kumimoji="0" sz="1200" b="1" i="0" u="none" strike="noStrike" kern="1200" cap="none" spc="0" normalizeH="0" baseline="0" noProof="0" dirty="0">
                <a:ln>
                  <a:noFill/>
                </a:ln>
                <a:solidFill>
                  <a:prstClr val="black"/>
                </a:solidFill>
                <a:effectLst/>
                <a:uLnTx/>
                <a:uFillTx/>
                <a:latin typeface="Arial"/>
                <a:ea typeface="+mn-ea"/>
                <a:cs typeface="Arial"/>
              </a:rPr>
              <a:t>oder Kind</a:t>
            </a:r>
            <a:r>
              <a:rPr kumimoji="0" sz="1200" b="1" i="0" u="none" strike="noStrike" kern="1200" cap="none" spc="-5" normalizeH="0" baseline="0" noProof="0" dirty="0">
                <a:ln>
                  <a:noFill/>
                </a:ln>
                <a:solidFill>
                  <a:prstClr val="black"/>
                </a:solidFill>
                <a:effectLst/>
                <a:uLnTx/>
                <a:uFillTx/>
                <a:latin typeface="Arial"/>
                <a:ea typeface="+mn-ea"/>
                <a:cs typeface="Arial"/>
              </a:rPr>
              <a:t>h</a:t>
            </a:r>
            <a:r>
              <a:rPr kumimoji="0" sz="1200" b="1" i="0" u="none" strike="noStrike" kern="1200" cap="none" spc="0" normalizeH="0" baseline="0" noProof="0" dirty="0">
                <a:ln>
                  <a:noFill/>
                </a:ln>
                <a:solidFill>
                  <a:prstClr val="black"/>
                </a:solidFill>
                <a:effectLst/>
                <a:uLnTx/>
                <a:uFillTx/>
                <a:latin typeface="Arial"/>
                <a:ea typeface="+mn-ea"/>
                <a:cs typeface="Arial"/>
              </a:rPr>
              <a:t>eitsp</a:t>
            </a:r>
            <a:r>
              <a:rPr kumimoji="0" sz="1200" b="1" i="0" u="none" strike="noStrike" kern="1200" cap="none" spc="5" normalizeH="0" baseline="0" noProof="0" dirty="0">
                <a:ln>
                  <a:noFill/>
                </a:ln>
                <a:solidFill>
                  <a:prstClr val="black"/>
                </a:solidFill>
                <a:effectLst/>
                <a:uLnTx/>
                <a:uFillTx/>
                <a:latin typeface="Arial"/>
                <a:ea typeface="+mn-ea"/>
                <a:cs typeface="Arial"/>
              </a:rPr>
              <a:t>ä</a:t>
            </a:r>
            <a:r>
              <a:rPr kumimoji="0" sz="1200" b="1" i="0" u="none" strike="noStrike" kern="1200" cap="none" spc="0" normalizeH="0" baseline="0" noProof="0" dirty="0">
                <a:ln>
                  <a:noFill/>
                </a:ln>
                <a:solidFill>
                  <a:prstClr val="black"/>
                </a:solidFill>
                <a:effectLst/>
                <a:uLnTx/>
                <a:uFillTx/>
                <a:latin typeface="Arial"/>
                <a:ea typeface="+mn-ea"/>
                <a:cs typeface="Arial"/>
              </a:rPr>
              <a:t>dagogik</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8488806" y="394302"/>
            <a:ext cx="1263650" cy="24622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5" normalizeH="0" baseline="0" noProof="0" dirty="0">
                <a:ln>
                  <a:noFill/>
                </a:ln>
                <a:solidFill>
                  <a:prstClr val="black"/>
                </a:solidFill>
                <a:effectLst/>
                <a:uLnTx/>
                <a:uFillTx/>
                <a:latin typeface="Arial"/>
                <a:ea typeface="+mn-ea"/>
                <a:cs typeface="Arial"/>
              </a:rPr>
              <a:t>Manageme</a:t>
            </a:r>
            <a:r>
              <a:rPr kumimoji="0" sz="1600" b="1" i="0" u="none" strike="noStrike" kern="1200" cap="none" spc="-20" normalizeH="0" baseline="0" noProof="0" dirty="0">
                <a:ln>
                  <a:noFill/>
                </a:ln>
                <a:solidFill>
                  <a:prstClr val="black"/>
                </a:solidFill>
                <a:effectLst/>
                <a:uLnTx/>
                <a:uFillTx/>
                <a:latin typeface="Arial"/>
                <a:ea typeface="+mn-ea"/>
                <a:cs typeface="Arial"/>
              </a:rPr>
              <a:t>n</a:t>
            </a:r>
            <a:r>
              <a:rPr kumimoji="0" sz="1600" b="1" i="0" u="none" strike="noStrike" kern="1200" cap="none" spc="-10" normalizeH="0" baseline="0" noProof="0" dirty="0">
                <a:ln>
                  <a:noFill/>
                </a:ln>
                <a:solidFill>
                  <a:prstClr val="black"/>
                </a:solidFill>
                <a:effectLst/>
                <a:uLnTx/>
                <a:uFillTx/>
                <a:latin typeface="Arial"/>
                <a:ea typeface="+mn-ea"/>
                <a:cs typeface="Arial"/>
              </a:rPr>
              <a:t>t</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1555497" y="972099"/>
            <a:ext cx="1671955" cy="54630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10" normalizeH="0" baseline="0" noProof="0" dirty="0">
                <a:ln>
                  <a:noFill/>
                </a:ln>
                <a:solidFill>
                  <a:prstClr val="black"/>
                </a:solidFill>
                <a:effectLst/>
                <a:uLnTx/>
                <a:uFillTx/>
                <a:latin typeface="Arial"/>
                <a:ea typeface="+mn-ea"/>
                <a:cs typeface="Arial"/>
              </a:rPr>
              <a:t>L</a:t>
            </a:r>
            <a:r>
              <a:rPr kumimoji="0" sz="1400" b="1" i="0" u="none" strike="noStrike" kern="1200" cap="none" spc="0" normalizeH="0" baseline="0" noProof="0" dirty="0">
                <a:ln>
                  <a:noFill/>
                </a:ln>
                <a:solidFill>
                  <a:prstClr val="black"/>
                </a:solidFill>
                <a:effectLst/>
                <a:uLnTx/>
                <a:uFillTx/>
                <a:latin typeface="Arial"/>
                <a:ea typeface="+mn-ea"/>
                <a:cs typeface="Arial"/>
              </a:rPr>
              <a:t>eitf</a:t>
            </a:r>
            <a:r>
              <a:rPr kumimoji="0" sz="1400" b="1" i="0" u="none" strike="noStrike" kern="1200" cap="none" spc="5" normalizeH="0" baseline="0" noProof="0" dirty="0">
                <a:ln>
                  <a:noFill/>
                </a:ln>
                <a:solidFill>
                  <a:prstClr val="black"/>
                </a:solidFill>
                <a:effectLst/>
                <a:uLnTx/>
                <a:uFillTx/>
                <a:latin typeface="Arial"/>
                <a:ea typeface="+mn-ea"/>
                <a:cs typeface="Arial"/>
              </a:rPr>
              <a:t>r</a:t>
            </a:r>
            <a:r>
              <a:rPr kumimoji="0" sz="1400" b="1" i="0" u="none" strike="noStrike" kern="1200" cap="none" spc="0" normalizeH="0" baseline="0" noProof="0" dirty="0">
                <a:ln>
                  <a:noFill/>
                </a:ln>
                <a:solidFill>
                  <a:prstClr val="black"/>
                </a:solidFill>
                <a:effectLst/>
                <a:uLnTx/>
                <a:uFillTx/>
                <a:latin typeface="Arial"/>
                <a:ea typeface="+mn-ea"/>
                <a:cs typeface="Arial"/>
              </a:rPr>
              <a:t>a</a:t>
            </a:r>
            <a:r>
              <a:rPr kumimoji="0" sz="1400" b="1" i="0" u="none" strike="noStrike" kern="1200" cap="none" spc="-10" normalizeH="0" baseline="0" noProof="0" dirty="0">
                <a:ln>
                  <a:noFill/>
                </a:ln>
                <a:solidFill>
                  <a:prstClr val="black"/>
                </a:solidFill>
                <a:effectLst/>
                <a:uLnTx/>
                <a:uFillTx/>
                <a:latin typeface="Arial"/>
                <a:ea typeface="+mn-ea"/>
                <a:cs typeface="Arial"/>
              </a:rPr>
              <a:t>g</a:t>
            </a:r>
            <a:r>
              <a:rPr kumimoji="0" sz="1400" b="1" i="0" u="none" strike="noStrike" kern="1200" cap="none" spc="0" normalizeH="0" baseline="0" noProof="0" dirty="0">
                <a:ln>
                  <a:noFill/>
                </a:ln>
                <a:solidFill>
                  <a:prstClr val="black"/>
                </a:solidFill>
                <a:effectLst/>
                <a:uLnTx/>
                <a:uFillTx/>
                <a:latin typeface="Arial"/>
                <a:ea typeface="+mn-ea"/>
                <a:cs typeface="Arial"/>
              </a:rPr>
              <a:t>e</a:t>
            </a:r>
            <a:r>
              <a:rPr kumimoji="0" sz="1400" b="1" i="0" u="none" strike="noStrike" kern="1200" cap="none" spc="-2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850"/>
              </a:spcBef>
              <a:spcAft>
                <a:spcPts val="0"/>
              </a:spcAft>
              <a:buClrTx/>
              <a:buSzTx/>
              <a:buFontTx/>
              <a:buNone/>
              <a:tabLst/>
              <a:defRPr/>
            </a:pPr>
            <a:r>
              <a:rPr kumimoji="0" sz="1400" b="0" i="0" u="none" strike="noStrike" kern="1200" cap="none" spc="15"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ie</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ge</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innt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an</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it</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1555496" y="1539280"/>
            <a:ext cx="538734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issenscha</a:t>
            </a:r>
            <a:r>
              <a:rPr kumimoji="0" sz="1400" b="0" i="0" u="none" strike="noStrike" kern="1200" cap="none" spc="-10" normalizeH="0" baseline="0" noProof="0" dirty="0">
                <a:ln>
                  <a:noFill/>
                </a:ln>
                <a:solidFill>
                  <a:prstClr val="black"/>
                </a:solidFill>
                <a:effectLst/>
                <a:uLnTx/>
                <a:uFillTx/>
                <a:latin typeface="Arial"/>
                <a:ea typeface="+mn-ea"/>
                <a:cs typeface="Arial"/>
              </a:rPr>
              <a:t>f</a:t>
            </a:r>
            <a:r>
              <a:rPr kumimoji="0" sz="1400" b="0" i="0" u="none" strike="noStrike" kern="1200" cap="none" spc="0" normalizeH="0" baseline="0" noProof="0" dirty="0">
                <a:ln>
                  <a:noFill/>
                </a:ln>
                <a:solidFill>
                  <a:prstClr val="black"/>
                </a:solidFill>
                <a:effectLst/>
                <a:uLnTx/>
                <a:uFillTx/>
                <a:latin typeface="Arial"/>
                <a:ea typeface="+mn-ea"/>
                <a:cs typeface="Arial"/>
              </a:rPr>
              <a:t>tli</a:t>
            </a:r>
            <a:r>
              <a:rPr kumimoji="0" sz="1400" b="0" i="0" u="none" strike="noStrike" kern="1200" cap="none" spc="-10" normalizeH="0" baseline="0" noProof="0" dirty="0">
                <a:ln>
                  <a:noFill/>
                </a:ln>
                <a:solidFill>
                  <a:prstClr val="black"/>
                </a:solidFill>
                <a:effectLst/>
                <a:uLnTx/>
                <a:uFillTx/>
                <a:latin typeface="Arial"/>
                <a:ea typeface="+mn-ea"/>
                <a:cs typeface="Arial"/>
              </a:rPr>
              <a:t>c</a:t>
            </a:r>
            <a:r>
              <a:rPr kumimoji="0" sz="1400" b="0" i="0" u="none" strike="noStrike" kern="1200" cap="none" spc="0" normalizeH="0" baseline="0" noProof="0" dirty="0">
                <a:ln>
                  <a:noFill/>
                </a:ln>
                <a:solidFill>
                  <a:prstClr val="black"/>
                </a:solidFill>
                <a:effectLst/>
                <a:uLnTx/>
                <a:uFillTx/>
                <a:latin typeface="Arial"/>
                <a:ea typeface="+mn-ea"/>
                <a:cs typeface="Arial"/>
              </a:rPr>
              <a:t>h</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ethoden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für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die </a:t>
            </a:r>
            <a:r>
              <a:rPr kumimoji="0" sz="1400" b="0" i="0" u="none" strike="noStrike" kern="1200" cap="none" spc="-65"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issenscha</a:t>
            </a:r>
            <a:r>
              <a:rPr kumimoji="0" sz="1400" b="0" i="0" u="none" strike="noStrike" kern="1200" cap="none" spc="-10" normalizeH="0" baseline="0" noProof="0" dirty="0">
                <a:ln>
                  <a:noFill/>
                </a:ln>
                <a:solidFill>
                  <a:prstClr val="black"/>
                </a:solidFill>
                <a:effectLst/>
                <a:uLnTx/>
                <a:uFillTx/>
                <a:latin typeface="Arial"/>
                <a:ea typeface="+mn-ea"/>
                <a:cs typeface="Arial"/>
              </a:rPr>
              <a:t>f</a:t>
            </a:r>
            <a:r>
              <a:rPr kumimoji="0" sz="1400" b="0" i="0" u="none" strike="noStrike" kern="1200" cap="none" spc="0" normalizeH="0" baseline="0" noProof="0" dirty="0">
                <a:ln>
                  <a:noFill/>
                </a:ln>
                <a:solidFill>
                  <a:prstClr val="black"/>
                </a:solidFill>
                <a:effectLst/>
                <a:uLnTx/>
                <a:uFillTx/>
                <a:latin typeface="Arial"/>
                <a:ea typeface="+mn-ea"/>
                <a:cs typeface="Arial"/>
              </a:rPr>
              <a:t>tli</a:t>
            </a:r>
            <a:r>
              <a:rPr kumimoji="0" sz="1400" b="0" i="0" u="none" strike="noStrike" kern="1200" cap="none" spc="-10" normalizeH="0" baseline="0" noProof="0" dirty="0">
                <a:ln>
                  <a:noFill/>
                </a:ln>
                <a:solidFill>
                  <a:prstClr val="black"/>
                </a:solidFill>
                <a:effectLst/>
                <a:uLnTx/>
                <a:uFillTx/>
                <a:latin typeface="Arial"/>
                <a:ea typeface="+mn-ea"/>
                <a:cs typeface="Arial"/>
              </a:rPr>
              <a:t>c</a:t>
            </a:r>
            <a:r>
              <a:rPr kumimoji="0" sz="1400" b="0" i="0" u="none" strike="noStrike" kern="1200" cap="none" spc="0" normalizeH="0" baseline="0" noProof="0" dirty="0">
                <a:ln>
                  <a:noFill/>
                </a:ln>
                <a:solidFill>
                  <a:prstClr val="black"/>
                </a:solidFill>
                <a:effectLst/>
                <a:uLnTx/>
                <a:uFillTx/>
                <a:latin typeface="Arial"/>
                <a:ea typeface="+mn-ea"/>
                <a:cs typeface="Arial"/>
              </a:rPr>
              <a:t>he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ebat</a:t>
            </a:r>
            <a:r>
              <a:rPr kumimoji="0" sz="1400" b="0" i="0" u="none" strike="noStrike" kern="1200" cap="none" spc="5"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50"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ie</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txBox="1"/>
          <p:nvPr/>
        </p:nvSpPr>
        <p:spPr>
          <a:xfrm>
            <a:off x="1555496" y="1784644"/>
            <a:ext cx="2733040" cy="3953390"/>
          </a:xfrm>
          <a:prstGeom prst="rect">
            <a:avLst/>
          </a:prstGeom>
        </p:spPr>
        <p:txBody>
          <a:bodyPr vert="horz" wrap="square" lIns="0" tIns="0" rIns="0" bIns="0" rtlCol="0">
            <a:spAutoFit/>
          </a:bodyPr>
          <a:lstStyle/>
          <a:p>
            <a:pPr marL="12700" marR="27940" lvl="0" indent="0" algn="l" defTabSz="914400" rtl="0" eaLnBrk="1" fontAlgn="auto" latinLnBrk="0" hangingPunct="1">
              <a:lnSpc>
                <a:spcPct val="115100"/>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Arbeitsf</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lder</a:t>
            </a:r>
            <a:r>
              <a:rPr kumimoji="0" sz="1400" b="0" i="0" u="none" strike="noStrike" kern="1200" cap="none" spc="-5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Sozialen</a:t>
            </a:r>
            <a:r>
              <a:rPr kumimoji="0" sz="1400" b="0" i="0" u="none" strike="noStrike" kern="1200" cap="none" spc="-10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Arbeit, der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ehabilita</a:t>
            </a:r>
            <a:r>
              <a:rPr kumimoji="0" sz="1400" b="0" i="0" u="none" strike="noStrike" kern="1200" cap="none" spc="5"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ion</a:t>
            </a:r>
            <a:r>
              <a:rPr kumimoji="0" sz="1400" b="0" i="0" u="none" strike="noStrike" kern="1200" cap="none" spc="-5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Gesund</a:t>
            </a:r>
            <a:r>
              <a:rPr kumimoji="0" sz="1400" b="0" i="0" u="none" strike="noStrike" kern="1200" cap="none" spc="-15" normalizeH="0" baseline="0" noProof="0" dirty="0">
                <a:ln>
                  <a:noFill/>
                </a:ln>
                <a:solidFill>
                  <a:prstClr val="black"/>
                </a:solidFill>
                <a:effectLst/>
                <a:uLnTx/>
                <a:uFillTx/>
                <a:latin typeface="Arial"/>
                <a:ea typeface="+mn-ea"/>
                <a:cs typeface="Arial"/>
              </a:rPr>
              <a:t>h</a:t>
            </a:r>
            <a:r>
              <a:rPr kumimoji="0" sz="1400" b="0" i="0" u="none" strike="noStrike" kern="1200" cap="none" spc="0" normalizeH="0" baseline="0" noProof="0" dirty="0">
                <a:ln>
                  <a:noFill/>
                </a:ln>
                <a:solidFill>
                  <a:prstClr val="black"/>
                </a:solidFill>
                <a:effectLst/>
                <a:uLnTx/>
                <a:uFillTx/>
                <a:latin typeface="Arial"/>
                <a:ea typeface="+mn-ea"/>
                <a:cs typeface="Arial"/>
              </a:rPr>
              <a:t>eit oder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Kindheit</a:t>
            </a:r>
            <a:r>
              <a:rPr kumimoji="0" sz="1400" b="0" i="0" u="none" strike="noStrike" kern="1200" cap="none" spc="5" normalizeH="0" baseline="0" noProof="0" dirty="0">
                <a:ln>
                  <a:noFill/>
                </a:ln>
                <a:solidFill>
                  <a:prstClr val="black"/>
                </a:solidFill>
                <a:effectLst/>
                <a:uLnTx/>
                <a:uFillTx/>
                <a:latin typeface="Arial"/>
                <a:ea typeface="+mn-ea"/>
                <a:cs typeface="Arial"/>
              </a:rPr>
              <a:t>s</a:t>
            </a:r>
            <a:r>
              <a:rPr kumimoji="0" sz="1400" b="0" i="0" u="none" strike="noStrike" kern="1200" cap="none" spc="-15" normalizeH="0" baseline="0" noProof="0" dirty="0">
                <a:ln>
                  <a:noFill/>
                </a:ln>
                <a:solidFill>
                  <a:prstClr val="black"/>
                </a:solidFill>
                <a:effectLst/>
                <a:uLnTx/>
                <a:uFillTx/>
                <a:latin typeface="Arial"/>
                <a:ea typeface="+mn-ea"/>
                <a:cs typeface="Arial"/>
              </a:rPr>
              <a:t>p</a:t>
            </a:r>
            <a:r>
              <a:rPr kumimoji="0" sz="1400" b="0" i="0" u="none" strike="noStrike" kern="1200" cap="none" spc="0" normalizeH="0" baseline="0" noProof="0" dirty="0">
                <a:ln>
                  <a:noFill/>
                </a:ln>
                <a:solidFill>
                  <a:prstClr val="black"/>
                </a:solidFill>
                <a:effectLst/>
                <a:uLnTx/>
                <a:uFillTx/>
                <a:latin typeface="Arial"/>
                <a:ea typeface="+mn-ea"/>
                <a:cs typeface="Arial"/>
              </a:rPr>
              <a:t>äd</a:t>
            </a:r>
            <a:r>
              <a:rPr kumimoji="0" sz="1400" b="0" i="0" u="none" strike="noStrike" kern="1200" cap="none" spc="-15" normalizeH="0" baseline="0" noProof="0" dirty="0">
                <a:ln>
                  <a:noFill/>
                </a:ln>
                <a:solidFill>
                  <a:prstClr val="black"/>
                </a:solidFill>
                <a:effectLst/>
                <a:uLnTx/>
                <a:uFillTx/>
                <a:latin typeface="Arial"/>
                <a:ea typeface="+mn-ea"/>
                <a:cs typeface="Arial"/>
              </a:rPr>
              <a:t>a</a:t>
            </a:r>
            <a:r>
              <a:rPr kumimoji="0" sz="1400" b="0" i="0" u="none" strike="noStrike" kern="1200" cap="none" spc="0" normalizeH="0" baseline="0" noProof="0" dirty="0">
                <a:ln>
                  <a:noFill/>
                </a:ln>
                <a:solidFill>
                  <a:prstClr val="black"/>
                </a:solidFill>
                <a:effectLst/>
                <a:uLnTx/>
                <a:uFillTx/>
                <a:latin typeface="Arial"/>
                <a:ea typeface="+mn-ea"/>
                <a:cs typeface="Arial"/>
              </a:rPr>
              <a:t>g</a:t>
            </a:r>
            <a:r>
              <a:rPr kumimoji="0" sz="1400" b="0" i="0" u="none" strike="noStrike" kern="1200" cap="none" spc="-15" normalizeH="0" baseline="0" noProof="0" dirty="0">
                <a:ln>
                  <a:noFill/>
                </a:ln>
                <a:solidFill>
                  <a:prstClr val="black"/>
                </a:solidFill>
                <a:effectLst/>
                <a:uLnTx/>
                <a:uFillTx/>
                <a:latin typeface="Arial"/>
                <a:ea typeface="+mn-ea"/>
                <a:cs typeface="Arial"/>
              </a:rPr>
              <a:t>o</a:t>
            </a:r>
            <a:r>
              <a:rPr kumimoji="0" sz="1400" b="0" i="0" u="none" strike="noStrike" kern="1200" cap="none" spc="0" normalizeH="0" baseline="0" noProof="0" dirty="0">
                <a:ln>
                  <a:noFill/>
                </a:ln>
                <a:solidFill>
                  <a:prstClr val="black"/>
                </a:solidFill>
                <a:effectLst/>
                <a:uLnTx/>
                <a:uFillTx/>
                <a:latin typeface="Arial"/>
                <a:ea typeface="+mn-ea"/>
                <a:cs typeface="Arial"/>
              </a:rPr>
              <a:t>gik </a:t>
            </a:r>
            <a:r>
              <a:rPr kumimoji="0" sz="1400" b="0" i="0" u="none" strike="noStrike" kern="1200" cap="none" spc="15"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isse</a:t>
            </a:r>
            <a:r>
              <a:rPr kumimoji="0" sz="1400" b="0" i="0" u="none" strike="noStrike" kern="1200" cap="none" spc="-20"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128905" lvl="0" indent="0" algn="l" defTabSz="914400" rtl="0" eaLnBrk="1" fontAlgn="auto" latinLnBrk="0" hangingPunct="1">
              <a:lnSpc>
                <a:spcPct val="114999"/>
              </a:lnSpc>
              <a:spcBef>
                <a:spcPts val="600"/>
              </a:spcBef>
              <a:spcAft>
                <a:spcPts val="0"/>
              </a:spcAft>
              <a:buClrTx/>
              <a:buSzTx/>
              <a:buFontTx/>
              <a:buNone/>
              <a:tabLst/>
              <a:defRPr/>
            </a:pPr>
            <a:r>
              <a:rPr kumimoji="0" sz="1400" b="0" i="0" u="none" strike="noStrike" kern="1200" cap="none" spc="15"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ie</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kann</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an</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dieses</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issen</a:t>
            </a:r>
            <a:r>
              <a:rPr kumimoji="0" sz="1400" b="0" i="0" u="none" strike="noStrike" kern="1200" cap="none" spc="-5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für das</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profes</a:t>
            </a:r>
            <a:r>
              <a:rPr kumimoji="0" sz="1400" b="0" i="0" u="none" strike="noStrike" kern="1200" cap="none" spc="-10" normalizeH="0" baseline="0" noProof="0" dirty="0">
                <a:ln>
                  <a:noFill/>
                </a:ln>
                <a:solidFill>
                  <a:prstClr val="black"/>
                </a:solidFill>
                <a:effectLst/>
                <a:uLnTx/>
                <a:uFillTx/>
                <a:latin typeface="Arial"/>
                <a:ea typeface="+mn-ea"/>
                <a:cs typeface="Arial"/>
              </a:rPr>
              <a:t>s</a:t>
            </a:r>
            <a:r>
              <a:rPr kumimoji="0" sz="1400" b="0" i="0" u="none" strike="noStrike" kern="1200" cap="none" spc="0" normalizeH="0" baseline="0" noProof="0" dirty="0">
                <a:ln>
                  <a:noFill/>
                </a:ln>
                <a:solidFill>
                  <a:prstClr val="black"/>
                </a:solidFill>
                <a:effectLst/>
                <a:uLnTx/>
                <a:uFillTx/>
                <a:latin typeface="Arial"/>
                <a:ea typeface="+mn-ea"/>
                <a:cs typeface="Arial"/>
              </a:rPr>
              <a:t>io</a:t>
            </a:r>
            <a:r>
              <a:rPr kumimoji="0" sz="1400" b="0" i="0" u="none" strike="noStrike" kern="1200" cap="none" spc="-1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elle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H</a:t>
            </a:r>
            <a:r>
              <a:rPr kumimoji="0" sz="1400" b="0" i="0" u="none" strike="noStrike" kern="1200" cap="none" spc="0" normalizeH="0" baseline="0" noProof="0" dirty="0">
                <a:ln>
                  <a:noFill/>
                </a:ln>
                <a:solidFill>
                  <a:prstClr val="black"/>
                </a:solidFill>
                <a:effectLst/>
                <a:uLnTx/>
                <a:uFillTx/>
                <a:latin typeface="Arial"/>
                <a:ea typeface="+mn-ea"/>
                <a:cs typeface="Arial"/>
              </a:rPr>
              <a:t>andeln</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im Arbeitsf</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ld</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frucht</a:t>
            </a:r>
            <a:r>
              <a:rPr kumimoji="0" sz="1400" b="0" i="0" u="none" strike="noStrike" kern="1200" cap="none" spc="-15" normalizeH="0" baseline="0" noProof="0" dirty="0">
                <a:ln>
                  <a:noFill/>
                </a:ln>
                <a:solidFill>
                  <a:prstClr val="black"/>
                </a:solidFill>
                <a:effectLst/>
                <a:uLnTx/>
                <a:uFillTx/>
                <a:latin typeface="Arial"/>
                <a:ea typeface="+mn-ea"/>
                <a:cs typeface="Arial"/>
              </a:rPr>
              <a:t>b</a:t>
            </a:r>
            <a:r>
              <a:rPr kumimoji="0" sz="1400" b="0" i="0" u="none" strike="noStrike" kern="1200" cap="none" spc="0" normalizeH="0" baseline="0" noProof="0" dirty="0">
                <a:ln>
                  <a:noFill/>
                </a:ln>
                <a:solidFill>
                  <a:prstClr val="black"/>
                </a:solidFill>
                <a:effectLst/>
                <a:uLnTx/>
                <a:uFillTx/>
                <a:latin typeface="Arial"/>
                <a:ea typeface="+mn-ea"/>
                <a:cs typeface="Arial"/>
              </a:rPr>
              <a:t>ar</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achen?</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850"/>
              </a:spcBef>
              <a:spcAft>
                <a:spcPts val="0"/>
              </a:spcAft>
              <a:buClrTx/>
              <a:buSzTx/>
              <a:buFontTx/>
              <a:buNone/>
              <a:tabLst/>
              <a:defRPr/>
            </a:pPr>
            <a:r>
              <a:rPr kumimoji="0" sz="1400" b="1" i="0" u="none" strike="noStrike" kern="1200" cap="none" spc="-10" normalizeH="0" baseline="0" noProof="0" dirty="0">
                <a:ln>
                  <a:noFill/>
                </a:ln>
                <a:solidFill>
                  <a:prstClr val="black"/>
                </a:solidFill>
                <a:effectLst/>
                <a:uLnTx/>
                <a:uFillTx/>
                <a:latin typeface="Arial"/>
                <a:ea typeface="+mn-ea"/>
                <a:cs typeface="Arial"/>
              </a:rPr>
              <a:t>Ko</a:t>
            </a:r>
            <a:r>
              <a:rPr kumimoji="0" sz="1400" b="1" i="0" u="none" strike="noStrike" kern="1200" cap="none" spc="0" normalizeH="0" baseline="0" noProof="0" dirty="0">
                <a:ln>
                  <a:noFill/>
                </a:ln>
                <a:solidFill>
                  <a:prstClr val="black"/>
                </a:solidFill>
                <a:effectLst/>
                <a:uLnTx/>
                <a:uFillTx/>
                <a:latin typeface="Arial"/>
                <a:ea typeface="+mn-ea"/>
                <a:cs typeface="Arial"/>
              </a:rPr>
              <a:t>m</a:t>
            </a:r>
            <a:r>
              <a:rPr kumimoji="0" sz="1400" b="1" i="0" u="none" strike="noStrike" kern="1200" cap="none" spc="-10" normalizeH="0" baseline="0" noProof="0" dirty="0">
                <a:ln>
                  <a:noFill/>
                </a:ln>
                <a:solidFill>
                  <a:prstClr val="black"/>
                </a:solidFill>
                <a:effectLst/>
                <a:uLnTx/>
                <a:uFillTx/>
                <a:latin typeface="Arial"/>
                <a:ea typeface="+mn-ea"/>
                <a:cs typeface="Arial"/>
              </a:rPr>
              <a:t>p</a:t>
            </a:r>
            <a:r>
              <a:rPr kumimoji="0" sz="1400" b="1" i="0" u="none" strike="noStrike" kern="1200" cap="none" spc="0" normalizeH="0" baseline="0" noProof="0" dirty="0">
                <a:ln>
                  <a:noFill/>
                </a:ln>
                <a:solidFill>
                  <a:prstClr val="black"/>
                </a:solidFill>
                <a:effectLst/>
                <a:uLnTx/>
                <a:uFillTx/>
                <a:latin typeface="Arial"/>
                <a:ea typeface="+mn-ea"/>
                <a:cs typeface="Arial"/>
              </a:rPr>
              <a:t>ete</a:t>
            </a:r>
            <a:r>
              <a:rPr kumimoji="0" sz="1400" b="1" i="0" u="none" strike="noStrike" kern="1200" cap="none" spc="-1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ze</a:t>
            </a:r>
            <a:r>
              <a:rPr kumimoji="0" sz="1400" b="1" i="0" u="none" strike="noStrike" kern="1200" cap="none" spc="-1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14999"/>
              </a:lnSpc>
              <a:spcBef>
                <a:spcPts val="60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ie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Studier</a:t>
            </a:r>
            <a:r>
              <a:rPr kumimoji="0" sz="1400" b="0" i="0" u="none" strike="noStrike" kern="1200" cap="none" spc="-10"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nd</a:t>
            </a:r>
            <a:r>
              <a:rPr kumimoji="0" sz="1400" b="0" i="0" u="none" strike="noStrike" kern="1200" cap="none" spc="-20"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er</a:t>
            </a:r>
            <a:r>
              <a:rPr kumimoji="0" sz="1400" b="0" i="0" u="none" strike="noStrike" kern="1200" cap="none" spc="-25"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er</a:t>
            </a:r>
            <a:r>
              <a:rPr kumimoji="0" sz="1400" b="0" i="0" u="none" strike="noStrike" kern="1200" cap="none" spc="-5" normalizeH="0" baseline="0" noProof="0" dirty="0">
                <a:ln>
                  <a:noFill/>
                </a:ln>
                <a:solidFill>
                  <a:prstClr val="black"/>
                </a:solidFill>
                <a:effectLst/>
                <a:uLnTx/>
                <a:uFillTx/>
                <a:latin typeface="Arial"/>
                <a:ea typeface="+mn-ea"/>
                <a:cs typeface="Arial"/>
              </a:rPr>
              <a:t>b</a:t>
            </a:r>
            <a:r>
              <a:rPr kumimoji="0" sz="1400" b="0" i="0" u="none" strike="noStrike" kern="1200" cap="none" spc="0" normalizeH="0" baseline="0" noProof="0" dirty="0">
                <a:ln>
                  <a:noFill/>
                </a:ln>
                <a:solidFill>
                  <a:prstClr val="black"/>
                </a:solidFill>
                <a:effectLst/>
                <a:uLnTx/>
                <a:uFillTx/>
                <a:latin typeface="Arial"/>
                <a:ea typeface="+mn-ea"/>
                <a:cs typeface="Arial"/>
              </a:rPr>
              <a:t>en theore</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is</a:t>
            </a:r>
            <a:r>
              <a:rPr kumimoji="0" sz="1400" b="0" i="0" u="none" strike="noStrike" kern="1200" cap="none" spc="-10" normalizeH="0" baseline="0" noProof="0" dirty="0">
                <a:ln>
                  <a:noFill/>
                </a:ln>
                <a:solidFill>
                  <a:prstClr val="black"/>
                </a:solidFill>
                <a:effectLst/>
                <a:uLnTx/>
                <a:uFillTx/>
                <a:latin typeface="Arial"/>
                <a:ea typeface="+mn-ea"/>
                <a:cs typeface="Arial"/>
              </a:rPr>
              <a:t>c</a:t>
            </a:r>
            <a:r>
              <a:rPr kumimoji="0" sz="1400" b="0" i="0" u="none" strike="noStrike" kern="1200" cap="none" spc="0" normalizeH="0" baseline="0" noProof="0" dirty="0">
                <a:ln>
                  <a:noFill/>
                </a:ln>
                <a:solidFill>
                  <a:prstClr val="black"/>
                </a:solidFill>
                <a:effectLst/>
                <a:uLnTx/>
                <a:uFillTx/>
                <a:latin typeface="Arial"/>
                <a:ea typeface="+mn-ea"/>
                <a:cs typeface="Arial"/>
              </a:rPr>
              <a:t>he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ethodis</a:t>
            </a:r>
            <a:r>
              <a:rPr kumimoji="0" sz="1400" b="0" i="0" u="none" strike="noStrike" kern="1200" cap="none" spc="-10" normalizeH="0" baseline="0" noProof="0" dirty="0">
                <a:ln>
                  <a:noFill/>
                </a:ln>
                <a:solidFill>
                  <a:prstClr val="black"/>
                </a:solidFill>
                <a:effectLst/>
                <a:uLnTx/>
                <a:uFillTx/>
                <a:latin typeface="Arial"/>
                <a:ea typeface="+mn-ea"/>
                <a:cs typeface="Arial"/>
              </a:rPr>
              <a:t>c</a:t>
            </a:r>
            <a:r>
              <a:rPr kumimoji="0" sz="1400" b="0" i="0" u="none" strike="noStrike" kern="1200" cap="none" spc="-15" normalizeH="0" baseline="0" noProof="0" dirty="0">
                <a:ln>
                  <a:noFill/>
                </a:ln>
                <a:solidFill>
                  <a:prstClr val="black"/>
                </a:solidFill>
                <a:effectLst/>
                <a:uLnTx/>
                <a:uFillTx/>
                <a:latin typeface="Arial"/>
                <a:ea typeface="+mn-ea"/>
                <a:cs typeface="Arial"/>
              </a:rPr>
              <a:t>h</a:t>
            </a:r>
            <a:r>
              <a:rPr kumimoji="0" sz="1400" b="0" i="0" u="none" strike="noStrike" kern="1200" cap="none" spc="0" normalizeH="0" baseline="0" noProof="0" dirty="0">
                <a:ln>
                  <a:noFill/>
                </a:ln>
                <a:solidFill>
                  <a:prstClr val="black"/>
                </a:solidFill>
                <a:effectLst/>
                <a:uLnTx/>
                <a:uFillTx/>
                <a:latin typeface="Arial"/>
                <a:ea typeface="+mn-ea"/>
                <a:cs typeface="Arial"/>
              </a:rPr>
              <a:t>e Ko</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petenz</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in</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Erhebung, Aus</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ertung</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Interp</a:t>
            </a:r>
            <a:r>
              <a:rPr kumimoji="0" sz="1400" b="0" i="0" u="none" strike="noStrike" kern="1200" cap="none" spc="-15"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a</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ion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v</a:t>
            </a:r>
            <a:r>
              <a:rPr kumimoji="0" sz="1400" b="0" i="0" u="none" strike="noStrike" kern="1200" cap="none" spc="0" normalizeH="0" baseline="0" noProof="0" dirty="0">
                <a:ln>
                  <a:noFill/>
                </a:ln>
                <a:solidFill>
                  <a:prstClr val="black"/>
                </a:solidFill>
                <a:effectLst/>
                <a:uLnTx/>
                <a:uFillTx/>
                <a:latin typeface="Arial"/>
                <a:ea typeface="+mn-ea"/>
                <a:cs typeface="Arial"/>
              </a:rPr>
              <a:t>on </a:t>
            </a:r>
            <a:r>
              <a:rPr kumimoji="0" sz="1400" b="0" i="0" u="none" strike="noStrike" kern="1200" cap="none" spc="-1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aten</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ate</a:t>
            </a:r>
            <a:r>
              <a:rPr kumimoji="0" sz="1400" b="0" i="0" u="none" strike="noStrike" kern="1200" cap="none" spc="-15"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ial</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in</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einem</a:t>
            </a:r>
            <a:r>
              <a:rPr kumimoji="0" sz="1400" b="0" i="0" u="none" strike="noStrike" kern="1200" cap="none" spc="-10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Arbeitsf</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ld und</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deren</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utzung</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zur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fachlic</a:t>
            </a:r>
            <a:r>
              <a:rPr kumimoji="0" sz="1400" b="0" i="0" u="none" strike="noStrike" kern="1200" cap="none" spc="-15" normalizeH="0" baseline="0" noProof="0" dirty="0">
                <a:ln>
                  <a:noFill/>
                </a:ln>
                <a:solidFill>
                  <a:prstClr val="black"/>
                </a:solidFill>
                <a:effectLst/>
                <a:uLnTx/>
                <a:uFillTx/>
                <a:latin typeface="Arial"/>
                <a:ea typeface="+mn-ea"/>
                <a:cs typeface="Arial"/>
              </a:rPr>
              <a:t>h</a:t>
            </a:r>
            <a:r>
              <a:rPr kumimoji="0" sz="1400" b="0" i="0" u="none" strike="noStrike" kern="1200" cap="none" spc="0" normalizeH="0" baseline="0" noProof="0" dirty="0">
                <a:ln>
                  <a:noFill/>
                </a:ln>
                <a:solidFill>
                  <a:prstClr val="black"/>
                </a:solidFill>
                <a:effectLst/>
                <a:uLnTx/>
                <a:uFillTx/>
                <a:latin typeface="Arial"/>
                <a:ea typeface="+mn-ea"/>
                <a:cs typeface="Arial"/>
              </a:rPr>
              <a:t>en </a:t>
            </a:r>
            <a:r>
              <a:rPr kumimoji="0" sz="1400" b="0" i="0" u="none" strike="noStrike" kern="1200" cap="none" spc="-1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eite</a:t>
            </a:r>
            <a:r>
              <a:rPr kumimoji="0" sz="1400" b="0" i="0" u="none" strike="noStrike" kern="1200" cap="none" spc="-15"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1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t</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ickl</a:t>
            </a:r>
            <a:r>
              <a:rPr kumimoji="0" sz="1400" b="0" i="0" u="none" strike="noStrike" kern="1200" cap="none" spc="-15" normalizeH="0" baseline="0" noProof="0" dirty="0">
                <a:ln>
                  <a:noFill/>
                </a:ln>
                <a:solidFill>
                  <a:prstClr val="black"/>
                </a:solidFill>
                <a:effectLst/>
                <a:uLnTx/>
                <a:uFillTx/>
                <a:latin typeface="Arial"/>
                <a:ea typeface="+mn-ea"/>
                <a:cs typeface="Arial"/>
              </a:rPr>
              <a:t>u</a:t>
            </a:r>
            <a:r>
              <a:rPr kumimoji="0" sz="1400" b="0" i="0" u="none" strike="noStrike" kern="1200" cap="none" spc="0" normalizeH="0" baseline="0" noProof="0" dirty="0">
                <a:ln>
                  <a:noFill/>
                </a:ln>
                <a:solidFill>
                  <a:prstClr val="black"/>
                </a:solidFill>
                <a:effectLst/>
                <a:uLnTx/>
                <a:uFillTx/>
                <a:latin typeface="Arial"/>
                <a:ea typeface="+mn-ea"/>
                <a:cs typeface="Arial"/>
              </a:rPr>
              <a:t>ng</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desselbe</a:t>
            </a:r>
            <a:r>
              <a:rPr kumimoji="0" sz="1400" b="0" i="0" u="none" strike="noStrike" kern="1200" cap="none" spc="-1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28" name="object 28"/>
          <p:cNvSpPr txBox="1"/>
          <p:nvPr/>
        </p:nvSpPr>
        <p:spPr>
          <a:xfrm>
            <a:off x="4504436" y="972099"/>
            <a:ext cx="2555875" cy="54630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10" normalizeH="0" baseline="0" noProof="0" dirty="0">
                <a:ln>
                  <a:noFill/>
                </a:ln>
                <a:solidFill>
                  <a:prstClr val="black"/>
                </a:solidFill>
                <a:effectLst/>
                <a:uLnTx/>
                <a:uFillTx/>
                <a:latin typeface="Arial"/>
                <a:ea typeface="+mn-ea"/>
                <a:cs typeface="Arial"/>
              </a:rPr>
              <a:t>L</a:t>
            </a:r>
            <a:r>
              <a:rPr kumimoji="0" sz="1400" b="1" i="0" u="none" strike="noStrike" kern="1200" cap="none" spc="0" normalizeH="0" baseline="0" noProof="0" dirty="0">
                <a:ln>
                  <a:noFill/>
                </a:ln>
                <a:solidFill>
                  <a:prstClr val="black"/>
                </a:solidFill>
                <a:effectLst/>
                <a:uLnTx/>
                <a:uFillTx/>
                <a:latin typeface="Arial"/>
                <a:ea typeface="+mn-ea"/>
                <a:cs typeface="Arial"/>
              </a:rPr>
              <a:t>eitf</a:t>
            </a:r>
            <a:r>
              <a:rPr kumimoji="0" sz="1400" b="1" i="0" u="none" strike="noStrike" kern="1200" cap="none" spc="5" normalizeH="0" baseline="0" noProof="0" dirty="0">
                <a:ln>
                  <a:noFill/>
                </a:ln>
                <a:solidFill>
                  <a:prstClr val="black"/>
                </a:solidFill>
                <a:effectLst/>
                <a:uLnTx/>
                <a:uFillTx/>
                <a:latin typeface="Arial"/>
                <a:ea typeface="+mn-ea"/>
                <a:cs typeface="Arial"/>
              </a:rPr>
              <a:t>r</a:t>
            </a:r>
            <a:r>
              <a:rPr kumimoji="0" sz="1400" b="1" i="0" u="none" strike="noStrike" kern="1200" cap="none" spc="0" normalizeH="0" baseline="0" noProof="0" dirty="0">
                <a:ln>
                  <a:noFill/>
                </a:ln>
                <a:solidFill>
                  <a:prstClr val="black"/>
                </a:solidFill>
                <a:effectLst/>
                <a:uLnTx/>
                <a:uFillTx/>
                <a:latin typeface="Arial"/>
                <a:ea typeface="+mn-ea"/>
                <a:cs typeface="Arial"/>
              </a:rPr>
              <a:t>a</a:t>
            </a:r>
            <a:r>
              <a:rPr kumimoji="0" sz="1400" b="1" i="0" u="none" strike="noStrike" kern="1200" cap="none" spc="-10" normalizeH="0" baseline="0" noProof="0" dirty="0">
                <a:ln>
                  <a:noFill/>
                </a:ln>
                <a:solidFill>
                  <a:prstClr val="black"/>
                </a:solidFill>
                <a:effectLst/>
                <a:uLnTx/>
                <a:uFillTx/>
                <a:latin typeface="Arial"/>
                <a:ea typeface="+mn-ea"/>
                <a:cs typeface="Arial"/>
              </a:rPr>
              <a:t>g</a:t>
            </a:r>
            <a:r>
              <a:rPr kumimoji="0" sz="1400" b="1" i="0" u="none" strike="noStrike" kern="1200" cap="none" spc="0" normalizeH="0" baseline="0" noProof="0" dirty="0">
                <a:ln>
                  <a:noFill/>
                </a:ln>
                <a:solidFill>
                  <a:prstClr val="black"/>
                </a:solidFill>
                <a:effectLst/>
                <a:uLnTx/>
                <a:uFillTx/>
                <a:latin typeface="Arial"/>
                <a:ea typeface="+mn-ea"/>
                <a:cs typeface="Arial"/>
              </a:rPr>
              <a:t>e</a:t>
            </a:r>
            <a:r>
              <a:rPr kumimoji="0" sz="1400" b="1" i="0" u="none" strike="noStrike" kern="1200" cap="none" spc="-2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85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elche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iskurse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besti</a:t>
            </a:r>
            <a:r>
              <a:rPr kumimoji="0" sz="1400" b="0" i="0" u="none" strike="noStrike" kern="1200" cap="none" spc="-10" normalizeH="0" baseline="0" noProof="0" dirty="0">
                <a:ln>
                  <a:noFill/>
                </a:ln>
                <a:solidFill>
                  <a:prstClr val="black"/>
                </a:solidFill>
                <a:effectLst/>
                <a:uLnTx/>
                <a:uFillTx/>
                <a:latin typeface="Arial"/>
                <a:ea typeface="+mn-ea"/>
                <a:cs typeface="Arial"/>
              </a:rPr>
              <a:t>mm</a:t>
            </a:r>
            <a:r>
              <a:rPr kumimoji="0" sz="1400" b="0" i="0" u="none" strike="noStrike" kern="1200" cap="none" spc="0" normalizeH="0" baseline="0" noProof="0" dirty="0">
                <a:ln>
                  <a:noFill/>
                </a:ln>
                <a:solidFill>
                  <a:prstClr val="black"/>
                </a:solidFill>
                <a:effectLst/>
                <a:uLnTx/>
                <a:uFillTx/>
                <a:latin typeface="Arial"/>
                <a:ea typeface="+mn-ea"/>
                <a:cs typeface="Arial"/>
              </a:rPr>
              <a:t>en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die</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29" name="object 29"/>
          <p:cNvSpPr txBox="1"/>
          <p:nvPr/>
        </p:nvSpPr>
        <p:spPr>
          <a:xfrm>
            <a:off x="4504436" y="1784645"/>
            <a:ext cx="2935605" cy="3417859"/>
          </a:xfrm>
          <a:prstGeom prst="rect">
            <a:avLst/>
          </a:prstGeom>
        </p:spPr>
        <p:txBody>
          <a:bodyPr vert="horz" wrap="square" lIns="0" tIns="0" rIns="0" bIns="0" rtlCol="0">
            <a:spAutoFit/>
          </a:bodyPr>
          <a:lstStyle/>
          <a:p>
            <a:pPr marL="12700" marR="272415" lvl="0" indent="0" algn="l" defTabSz="914400" rtl="0" eaLnBrk="1" fontAlgn="auto" latinLnBrk="0" hangingPunct="1">
              <a:lnSpc>
                <a:spcPct val="115100"/>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ent</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ickelt</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sich</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das</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profes</a:t>
            </a:r>
            <a:r>
              <a:rPr kumimoji="0" sz="1400" b="0" i="0" u="none" strike="noStrike" kern="1200" cap="none" spc="-10" normalizeH="0" baseline="0" noProof="0" dirty="0">
                <a:ln>
                  <a:noFill/>
                </a:ln>
                <a:solidFill>
                  <a:prstClr val="black"/>
                </a:solidFill>
                <a:effectLst/>
                <a:uLnTx/>
                <a:uFillTx/>
                <a:latin typeface="Arial"/>
                <a:ea typeface="+mn-ea"/>
                <a:cs typeface="Arial"/>
              </a:rPr>
              <a:t>s</a:t>
            </a:r>
            <a:r>
              <a:rPr kumimoji="0" sz="1400" b="0" i="0" u="none" strike="noStrike" kern="1200" cap="none" spc="0" normalizeH="0" baseline="0" noProof="0" dirty="0">
                <a:ln>
                  <a:noFill/>
                </a:ln>
                <a:solidFill>
                  <a:prstClr val="black"/>
                </a:solidFill>
                <a:effectLst/>
                <a:uLnTx/>
                <a:uFillTx/>
                <a:latin typeface="Arial"/>
                <a:ea typeface="+mn-ea"/>
                <a:cs typeface="Arial"/>
              </a:rPr>
              <a:t>ion</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lle </a:t>
            </a:r>
            <a:r>
              <a:rPr kumimoji="0" sz="1400" b="0" i="0" u="none" strike="noStrike" kern="1200" cap="none" spc="-10" normalizeH="0" baseline="0" noProof="0" dirty="0">
                <a:ln>
                  <a:noFill/>
                </a:ln>
                <a:solidFill>
                  <a:prstClr val="black"/>
                </a:solidFill>
                <a:effectLst/>
                <a:uLnTx/>
                <a:uFillTx/>
                <a:latin typeface="Arial"/>
                <a:ea typeface="+mn-ea"/>
                <a:cs typeface="Arial"/>
              </a:rPr>
              <a:t>H</a:t>
            </a:r>
            <a:r>
              <a:rPr kumimoji="0" sz="1400" b="0" i="0" u="none" strike="noStrike" kern="1200" cap="none" spc="0" normalizeH="0" baseline="0" noProof="0" dirty="0">
                <a:ln>
                  <a:noFill/>
                </a:ln>
                <a:solidFill>
                  <a:prstClr val="black"/>
                </a:solidFill>
                <a:effectLst/>
                <a:uLnTx/>
                <a:uFillTx/>
                <a:latin typeface="Arial"/>
                <a:ea typeface="+mn-ea"/>
                <a:cs typeface="Arial"/>
              </a:rPr>
              <a:t>andeln</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die</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politische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 rechtli</a:t>
            </a:r>
            <a:r>
              <a:rPr kumimoji="0" sz="1400" b="0" i="0" u="none" strike="noStrike" kern="1200" cap="none" spc="5" normalizeH="0" baseline="0" noProof="0" dirty="0">
                <a:ln>
                  <a:noFill/>
                </a:ln>
                <a:solidFill>
                  <a:prstClr val="black"/>
                </a:solidFill>
                <a:effectLst/>
                <a:uLnTx/>
                <a:uFillTx/>
                <a:latin typeface="Arial"/>
                <a:ea typeface="+mn-ea"/>
                <a:cs typeface="Arial"/>
              </a:rPr>
              <a:t>c</a:t>
            </a:r>
            <a:r>
              <a:rPr kumimoji="0" sz="1400" b="0" i="0" u="none" strike="noStrike" kern="1200" cap="none" spc="-15" normalizeH="0" baseline="0" noProof="0" dirty="0">
                <a:ln>
                  <a:noFill/>
                </a:ln>
                <a:solidFill>
                  <a:prstClr val="black"/>
                </a:solidFill>
                <a:effectLst/>
                <a:uLnTx/>
                <a:uFillTx/>
                <a:latin typeface="Arial"/>
                <a:ea typeface="+mn-ea"/>
                <a:cs typeface="Arial"/>
              </a:rPr>
              <a:t>h</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ah</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ung</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im</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je</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eiligen </a:t>
            </a:r>
            <a:r>
              <a:rPr kumimoji="0" sz="1400" b="0" i="0" u="none" strike="noStrike" kern="1200" cap="none" spc="-10" normalizeH="0" baseline="0" noProof="0" dirty="0">
                <a:ln>
                  <a:noFill/>
                </a:ln>
                <a:solidFill>
                  <a:prstClr val="black"/>
                </a:solidFill>
                <a:effectLst/>
                <a:uLnTx/>
                <a:uFillTx/>
                <a:latin typeface="Arial"/>
                <a:ea typeface="+mn-ea"/>
                <a:cs typeface="Arial"/>
              </a:rPr>
              <a:t>F</a:t>
            </a:r>
            <a:r>
              <a:rPr kumimoji="0" sz="1400" b="0" i="0" u="none" strike="noStrike" kern="1200" cap="none" spc="0" normalizeH="0" baseline="0" noProof="0" dirty="0">
                <a:ln>
                  <a:noFill/>
                </a:ln>
                <a:solidFill>
                  <a:prstClr val="black"/>
                </a:solidFill>
                <a:effectLst/>
                <a:uLnTx/>
                <a:uFillTx/>
                <a:latin typeface="Arial"/>
                <a:ea typeface="+mn-ea"/>
                <a:cs typeface="Arial"/>
              </a:rPr>
              <a:t>eld?</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850"/>
              </a:spcBef>
              <a:spcAft>
                <a:spcPts val="0"/>
              </a:spcAft>
              <a:buClrTx/>
              <a:buSzTx/>
              <a:buFontTx/>
              <a:buNone/>
              <a:tabLst/>
              <a:defRPr/>
            </a:pPr>
            <a:r>
              <a:rPr kumimoji="0" sz="1400" b="1" i="0" u="none" strike="noStrike" kern="1200" cap="none" spc="-10" normalizeH="0" baseline="0" noProof="0" dirty="0">
                <a:ln>
                  <a:noFill/>
                </a:ln>
                <a:solidFill>
                  <a:prstClr val="black"/>
                </a:solidFill>
                <a:effectLst/>
                <a:uLnTx/>
                <a:uFillTx/>
                <a:latin typeface="Arial"/>
                <a:ea typeface="+mn-ea"/>
                <a:cs typeface="Arial"/>
              </a:rPr>
              <a:t>Ko</a:t>
            </a:r>
            <a:r>
              <a:rPr kumimoji="0" sz="1400" b="1" i="0" u="none" strike="noStrike" kern="1200" cap="none" spc="0" normalizeH="0" baseline="0" noProof="0" dirty="0">
                <a:ln>
                  <a:noFill/>
                </a:ln>
                <a:solidFill>
                  <a:prstClr val="black"/>
                </a:solidFill>
                <a:effectLst/>
                <a:uLnTx/>
                <a:uFillTx/>
                <a:latin typeface="Arial"/>
                <a:ea typeface="+mn-ea"/>
                <a:cs typeface="Arial"/>
              </a:rPr>
              <a:t>m</a:t>
            </a:r>
            <a:r>
              <a:rPr kumimoji="0" sz="1400" b="1" i="0" u="none" strike="noStrike" kern="1200" cap="none" spc="-10" normalizeH="0" baseline="0" noProof="0" dirty="0">
                <a:ln>
                  <a:noFill/>
                </a:ln>
                <a:solidFill>
                  <a:prstClr val="black"/>
                </a:solidFill>
                <a:effectLst/>
                <a:uLnTx/>
                <a:uFillTx/>
                <a:latin typeface="Arial"/>
                <a:ea typeface="+mn-ea"/>
                <a:cs typeface="Arial"/>
              </a:rPr>
              <a:t>p</a:t>
            </a:r>
            <a:r>
              <a:rPr kumimoji="0" sz="1400" b="1" i="0" u="none" strike="noStrike" kern="1200" cap="none" spc="0" normalizeH="0" baseline="0" noProof="0" dirty="0">
                <a:ln>
                  <a:noFill/>
                </a:ln>
                <a:solidFill>
                  <a:prstClr val="black"/>
                </a:solidFill>
                <a:effectLst/>
                <a:uLnTx/>
                <a:uFillTx/>
                <a:latin typeface="Arial"/>
                <a:ea typeface="+mn-ea"/>
                <a:cs typeface="Arial"/>
              </a:rPr>
              <a:t>ete</a:t>
            </a:r>
            <a:r>
              <a:rPr kumimoji="0" sz="1400" b="1" i="0" u="none" strike="noStrike" kern="1200" cap="none" spc="-1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ze</a:t>
            </a:r>
            <a:r>
              <a:rPr kumimoji="0" sz="1400" b="1" i="0" u="none" strike="noStrike" kern="1200" cap="none" spc="-1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54"/>
              </a:spcBef>
              <a:spcAft>
                <a:spcPts val="0"/>
              </a:spcAft>
              <a:buClrTx/>
              <a:buSzTx/>
              <a:buFontTx/>
              <a:buNone/>
              <a:tabLst/>
              <a:defRPr/>
            </a:pPr>
            <a:r>
              <a:rPr kumimoji="0" sz="1600" b="0" i="0" u="none" strike="noStrike" kern="1200" cap="none" spc="-2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ie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Studieren</a:t>
            </a:r>
            <a:r>
              <a:rPr kumimoji="0" sz="1400" b="0" i="0" u="none" strike="noStrike" kern="1200" cap="none" spc="-2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en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v</a:t>
            </a:r>
            <a:r>
              <a:rPr kumimoji="0" sz="1400" b="0" i="0" u="none" strike="noStrike" kern="1200" cap="none" spc="0" normalizeH="0" baseline="0" noProof="0" dirty="0">
                <a:ln>
                  <a:noFill/>
                </a:ln>
                <a:solidFill>
                  <a:prstClr val="black"/>
                </a:solidFill>
                <a:effectLst/>
                <a:uLnTx/>
                <a:uFillTx/>
                <a:latin typeface="Arial"/>
                <a:ea typeface="+mn-ea"/>
                <a:cs typeface="Arial"/>
              </a:rPr>
              <a:t>ertiefen</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Ihre</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133350" lvl="0" indent="0" algn="l" defTabSz="914400" rtl="0" eaLnBrk="1" fontAlgn="auto" latinLnBrk="0" hangingPunct="1">
              <a:lnSpc>
                <a:spcPct val="114999"/>
              </a:lnSpc>
              <a:spcBef>
                <a:spcPts val="3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Kenntni</a:t>
            </a:r>
            <a:r>
              <a:rPr kumimoji="0" sz="1400" b="0" i="0" u="none" strike="noStrike" kern="1200" cap="none" spc="5" normalizeH="0" baseline="0" noProof="0" dirty="0">
                <a:ln>
                  <a:noFill/>
                </a:ln>
                <a:solidFill>
                  <a:prstClr val="black"/>
                </a:solidFill>
                <a:effectLst/>
                <a:uLnTx/>
                <a:uFillTx/>
                <a:latin typeface="Arial"/>
                <a:ea typeface="+mn-ea"/>
                <a:cs typeface="Arial"/>
              </a:rPr>
              <a:t>s</a:t>
            </a:r>
            <a:r>
              <a:rPr kumimoji="0" sz="1400" b="0" i="0" u="none" strike="noStrike" kern="1200" cap="none" spc="-10" normalizeH="0" baseline="0" noProof="0" dirty="0">
                <a:ln>
                  <a:noFill/>
                </a:ln>
                <a:solidFill>
                  <a:prstClr val="black"/>
                </a:solidFill>
                <a:effectLst/>
                <a:uLnTx/>
                <a:uFillTx/>
                <a:latin typeface="Arial"/>
                <a:ea typeface="+mn-ea"/>
                <a:cs typeface="Arial"/>
              </a:rPr>
              <a:t>s</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Profession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 </a:t>
            </a:r>
            <a:r>
              <a:rPr kumimoji="0" sz="1400" b="0" i="0" u="none" strike="noStrike" kern="1200" cap="none" spc="-1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isziplin</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in</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Sozialen</a:t>
            </a:r>
            <a:r>
              <a:rPr kumimoji="0" sz="1400" b="0" i="0" u="none" strike="noStrike" kern="1200" cap="none" spc="-114"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Arbeit, </a:t>
            </a:r>
            <a:r>
              <a:rPr kumimoji="0" sz="1400" b="0" i="0" u="none" strike="noStrike" kern="1200" cap="none" spc="-10"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eh</a:t>
            </a:r>
            <a:r>
              <a:rPr kumimoji="0" sz="1400" b="0" i="0" u="none" strike="noStrike" kern="1200" cap="none" spc="-10" normalizeH="0" baseline="0" noProof="0" dirty="0">
                <a:ln>
                  <a:noFill/>
                </a:ln>
                <a:solidFill>
                  <a:prstClr val="black"/>
                </a:solidFill>
                <a:effectLst/>
                <a:uLnTx/>
                <a:uFillTx/>
                <a:latin typeface="Arial"/>
                <a:ea typeface="+mn-ea"/>
                <a:cs typeface="Arial"/>
              </a:rPr>
              <a:t>a</a:t>
            </a:r>
            <a:r>
              <a:rPr kumimoji="0" sz="1400" b="0" i="0" u="none" strike="noStrike" kern="1200" cap="none" spc="0" normalizeH="0" baseline="0" noProof="0" dirty="0">
                <a:ln>
                  <a:noFill/>
                </a:ln>
                <a:solidFill>
                  <a:prstClr val="black"/>
                </a:solidFill>
                <a:effectLst/>
                <a:uLnTx/>
                <a:uFillTx/>
                <a:latin typeface="Arial"/>
                <a:ea typeface="+mn-ea"/>
                <a:cs typeface="Arial"/>
              </a:rPr>
              <a:t>bilitation</a:t>
            </a:r>
            <a:r>
              <a:rPr kumimoji="0" sz="1400" b="0" i="0" u="none" strike="noStrike" kern="1200" cap="none" spc="-6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Gesun</a:t>
            </a:r>
            <a:r>
              <a:rPr kumimoji="0" sz="1400" b="0" i="0" u="none" strike="noStrike" kern="1200" cap="none" spc="-10" normalizeH="0" baseline="0" noProof="0" dirty="0">
                <a:ln>
                  <a:noFill/>
                </a:ln>
                <a:solidFill>
                  <a:prstClr val="black"/>
                </a:solidFill>
                <a:effectLst/>
                <a:uLnTx/>
                <a:uFillTx/>
                <a:latin typeface="Arial"/>
                <a:ea typeface="+mn-ea"/>
                <a:cs typeface="Arial"/>
              </a:rPr>
              <a:t>d</a:t>
            </a:r>
            <a:r>
              <a:rPr kumimoji="0" sz="1400" b="0" i="0" u="none" strike="noStrike" kern="1200" cap="none" spc="-15" normalizeH="0" baseline="0" noProof="0" dirty="0">
                <a:ln>
                  <a:noFill/>
                </a:ln>
                <a:solidFill>
                  <a:prstClr val="black"/>
                </a:solidFill>
                <a:effectLst/>
                <a:uLnTx/>
                <a:uFillTx/>
                <a:latin typeface="Arial"/>
                <a:ea typeface="+mn-ea"/>
                <a:cs typeface="Arial"/>
              </a:rPr>
              <a:t>h</a:t>
            </a:r>
            <a:r>
              <a:rPr kumimoji="0" sz="1400" b="0" i="0" u="none" strike="noStrike" kern="1200" cap="none" spc="0" normalizeH="0" baseline="0" noProof="0" dirty="0">
                <a:ln>
                  <a:noFill/>
                </a:ln>
                <a:solidFill>
                  <a:prstClr val="black"/>
                </a:solidFill>
                <a:effectLst/>
                <a:uLnTx/>
                <a:uFillTx/>
                <a:latin typeface="Arial"/>
                <a:ea typeface="+mn-ea"/>
                <a:cs typeface="Arial"/>
              </a:rPr>
              <a:t>eit</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od</a:t>
            </a:r>
            <a:r>
              <a:rPr kumimoji="0" sz="1400" b="0" i="0" u="none" strike="noStrike" kern="1200" cap="none" spc="-10"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r </a:t>
            </a:r>
            <a:r>
              <a:rPr kumimoji="0" sz="1400" b="0" i="0" u="none" strike="noStrike" kern="1200" cap="none" spc="-5" normalizeH="0" baseline="0" noProof="0" dirty="0">
                <a:ln>
                  <a:noFill/>
                </a:ln>
                <a:solidFill>
                  <a:prstClr val="black"/>
                </a:solidFill>
                <a:effectLst/>
                <a:uLnTx/>
                <a:uFillTx/>
                <a:latin typeface="Arial"/>
                <a:ea typeface="+mn-ea"/>
                <a:cs typeface="Arial"/>
              </a:rPr>
              <a:t>Kindhei</a:t>
            </a:r>
            <a:r>
              <a:rPr kumimoji="0" sz="1400" b="0" i="0" u="none" strike="noStrike" kern="1200" cap="none" spc="5" normalizeH="0" baseline="0" noProof="0" dirty="0">
                <a:ln>
                  <a:noFill/>
                </a:ln>
                <a:solidFill>
                  <a:prstClr val="black"/>
                </a:solidFill>
                <a:effectLst/>
                <a:uLnTx/>
                <a:uFillTx/>
                <a:latin typeface="Arial"/>
                <a:ea typeface="+mn-ea"/>
                <a:cs typeface="Arial"/>
              </a:rPr>
              <a:t>ts</a:t>
            </a:r>
            <a:r>
              <a:rPr kumimoji="0" sz="1400" b="0" i="0" u="none" strike="noStrike" kern="1200" cap="none" spc="-5" normalizeH="0" baseline="0" noProof="0" dirty="0">
                <a:ln>
                  <a:noFill/>
                </a:ln>
                <a:solidFill>
                  <a:prstClr val="black"/>
                </a:solidFill>
                <a:effectLst/>
                <a:uLnTx/>
                <a:uFillTx/>
                <a:latin typeface="Arial"/>
                <a:ea typeface="+mn-ea"/>
                <a:cs typeface="Arial"/>
              </a:rPr>
              <a:t>p</a:t>
            </a:r>
            <a:r>
              <a:rPr kumimoji="0" sz="1400" b="0" i="0" u="none" strike="noStrike" kern="1200" cap="none" spc="-15" normalizeH="0" baseline="0" noProof="0" dirty="0">
                <a:ln>
                  <a:noFill/>
                </a:ln>
                <a:solidFill>
                  <a:prstClr val="black"/>
                </a:solidFill>
                <a:effectLst/>
                <a:uLnTx/>
                <a:uFillTx/>
                <a:latin typeface="Arial"/>
                <a:ea typeface="+mn-ea"/>
                <a:cs typeface="Arial"/>
              </a:rPr>
              <a:t>ä</a:t>
            </a:r>
            <a:r>
              <a:rPr kumimoji="0" sz="1400" b="0" i="0" u="none" strike="noStrike" kern="1200" cap="none" spc="-5" normalizeH="0" baseline="0" noProof="0" dirty="0">
                <a:ln>
                  <a:noFill/>
                </a:ln>
                <a:solidFill>
                  <a:prstClr val="black"/>
                </a:solidFill>
                <a:effectLst/>
                <a:uLnTx/>
                <a:uFillTx/>
                <a:latin typeface="Arial"/>
                <a:ea typeface="+mn-ea"/>
                <a:cs typeface="Arial"/>
              </a:rPr>
              <a:t>d</a:t>
            </a:r>
            <a:r>
              <a:rPr kumimoji="0" sz="1400" b="0" i="0" u="none" strike="noStrike" kern="1200" cap="none" spc="-15" normalizeH="0" baseline="0" noProof="0" dirty="0">
                <a:ln>
                  <a:noFill/>
                </a:ln>
                <a:solidFill>
                  <a:prstClr val="black"/>
                </a:solidFill>
                <a:effectLst/>
                <a:uLnTx/>
                <a:uFillTx/>
                <a:latin typeface="Arial"/>
                <a:ea typeface="+mn-ea"/>
                <a:cs typeface="Arial"/>
              </a:rPr>
              <a:t>a</a:t>
            </a:r>
            <a:r>
              <a:rPr kumimoji="0" sz="1400" b="0" i="0" u="none" strike="noStrike" kern="1200" cap="none" spc="-5" normalizeH="0" baseline="0" noProof="0" dirty="0">
                <a:ln>
                  <a:noFill/>
                </a:ln>
                <a:solidFill>
                  <a:prstClr val="black"/>
                </a:solidFill>
                <a:effectLst/>
                <a:uLnTx/>
                <a:uFillTx/>
                <a:latin typeface="Arial"/>
                <a:ea typeface="+mn-ea"/>
                <a:cs typeface="Arial"/>
              </a:rPr>
              <a:t>go</a:t>
            </a:r>
            <a:r>
              <a:rPr kumimoji="0" sz="1400" b="0" i="0" u="none" strike="noStrike" kern="1200" cap="none" spc="-15" normalizeH="0" baseline="0" noProof="0" dirty="0">
                <a:ln>
                  <a:noFill/>
                </a:ln>
                <a:solidFill>
                  <a:prstClr val="black"/>
                </a:solidFill>
                <a:effectLst/>
                <a:uLnTx/>
                <a:uFillTx/>
                <a:latin typeface="Arial"/>
                <a:ea typeface="+mn-ea"/>
                <a:cs typeface="Arial"/>
              </a:rPr>
              <a:t>g</a:t>
            </a:r>
            <a:r>
              <a:rPr kumimoji="0" sz="1400" b="0" i="0" u="none" strike="noStrike" kern="1200" cap="none" spc="-5" normalizeH="0" baseline="0" noProof="0" dirty="0">
                <a:ln>
                  <a:noFill/>
                </a:ln>
                <a:solidFill>
                  <a:prstClr val="black"/>
                </a:solidFill>
                <a:effectLst/>
                <a:uLnTx/>
                <a:uFillTx/>
                <a:latin typeface="Arial"/>
                <a:ea typeface="+mn-ea"/>
                <a:cs typeface="Arial"/>
              </a:rPr>
              <a:t>i</a:t>
            </a:r>
            <a:r>
              <a:rPr kumimoji="0" sz="1400" b="0" i="0" u="none" strike="noStrike" kern="1200" cap="none" spc="5" normalizeH="0" baseline="0" noProof="0" dirty="0">
                <a:ln>
                  <a:noFill/>
                </a:ln>
                <a:solidFill>
                  <a:prstClr val="black"/>
                </a:solidFill>
                <a:effectLst/>
                <a:uLnTx/>
                <a:uFillTx/>
                <a:latin typeface="Arial"/>
                <a:ea typeface="+mn-ea"/>
                <a:cs typeface="Arial"/>
              </a:rPr>
              <a:t>k</a:t>
            </a:r>
            <a:r>
              <a:rPr kumimoji="0" sz="1400" b="0"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14999"/>
              </a:lnSpc>
              <a:spcBef>
                <a:spcPts val="60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Sie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können</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diese</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v</a:t>
            </a:r>
            <a:r>
              <a:rPr kumimoji="0" sz="1400" b="0" i="0" u="none" strike="noStrike" kern="1200" cap="none" spc="0" normalizeH="0" baseline="0" noProof="0" dirty="0">
                <a:ln>
                  <a:noFill/>
                </a:ln>
                <a:solidFill>
                  <a:prstClr val="black"/>
                </a:solidFill>
                <a:effectLst/>
                <a:uLnTx/>
                <a:uFillTx/>
                <a:latin typeface="Arial"/>
                <a:ea typeface="+mn-ea"/>
                <a:cs typeface="Arial"/>
              </a:rPr>
              <a:t>ertieften Kenntni</a:t>
            </a:r>
            <a:r>
              <a:rPr kumimoji="0" sz="1400" b="0" i="0" u="none" strike="noStrike" kern="1200" cap="none" spc="5" normalizeH="0" baseline="0" noProof="0" dirty="0">
                <a:ln>
                  <a:noFill/>
                </a:ln>
                <a:solidFill>
                  <a:prstClr val="black"/>
                </a:solidFill>
                <a:effectLst/>
                <a:uLnTx/>
                <a:uFillTx/>
                <a:latin typeface="Arial"/>
                <a:ea typeface="+mn-ea"/>
                <a:cs typeface="Arial"/>
              </a:rPr>
              <a:t>s</a:t>
            </a:r>
            <a:r>
              <a:rPr kumimoji="0" sz="1400" b="0" i="0" u="none" strike="noStrike" kern="1200" cap="none" spc="-10" normalizeH="0" baseline="0" noProof="0" dirty="0">
                <a:ln>
                  <a:noFill/>
                </a:ln>
                <a:solidFill>
                  <a:prstClr val="black"/>
                </a:solidFill>
                <a:effectLst/>
                <a:uLnTx/>
                <a:uFillTx/>
                <a:latin typeface="Arial"/>
                <a:ea typeface="+mn-ea"/>
                <a:cs typeface="Arial"/>
              </a:rPr>
              <a:t>s</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für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die</a:t>
            </a:r>
            <a:r>
              <a:rPr kumimoji="0" sz="1400" b="0" i="0" u="none" strike="noStrike" kern="1200" cap="none" spc="-10" normalizeH="0" baseline="0" noProof="0" dirty="0">
                <a:ln>
                  <a:noFill/>
                </a:ln>
                <a:solidFill>
                  <a:prstClr val="black"/>
                </a:solidFill>
                <a:effectLst/>
                <a:uLnTx/>
                <a:uFillTx/>
                <a:latin typeface="Arial"/>
                <a:ea typeface="+mn-ea"/>
                <a:cs typeface="Arial"/>
              </a:rPr>
              <a:t> W</a:t>
            </a:r>
            <a:r>
              <a:rPr kumimoji="0" sz="1400" b="0" i="0" u="none" strike="noStrike" kern="1200" cap="none" spc="0" normalizeH="0" baseline="0" noProof="0" dirty="0">
                <a:ln>
                  <a:noFill/>
                </a:ln>
                <a:solidFill>
                  <a:prstClr val="black"/>
                </a:solidFill>
                <a:effectLst/>
                <a:uLnTx/>
                <a:uFillTx/>
                <a:latin typeface="Arial"/>
                <a:ea typeface="+mn-ea"/>
                <a:cs typeface="Arial"/>
              </a:rPr>
              <a:t>eit</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r</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n</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icklung des</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F</a:t>
            </a:r>
            <a:r>
              <a:rPr kumimoji="0" sz="1400" b="0" i="0" u="none" strike="noStrike" kern="1200" cap="none" spc="0" normalizeH="0" baseline="0" noProof="0" dirty="0">
                <a:ln>
                  <a:noFill/>
                </a:ln>
                <a:solidFill>
                  <a:prstClr val="black"/>
                </a:solidFill>
                <a:effectLst/>
                <a:uLnTx/>
                <a:uFillTx/>
                <a:latin typeface="Arial"/>
                <a:ea typeface="+mn-ea"/>
                <a:cs typeface="Arial"/>
              </a:rPr>
              <a:t>eldes</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nutzen.</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30" name="object 30"/>
          <p:cNvSpPr txBox="1"/>
          <p:nvPr/>
        </p:nvSpPr>
        <p:spPr>
          <a:xfrm>
            <a:off x="7602728" y="972099"/>
            <a:ext cx="3034030" cy="346094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10" normalizeH="0" baseline="0" noProof="0" dirty="0">
                <a:ln>
                  <a:noFill/>
                </a:ln>
                <a:solidFill>
                  <a:prstClr val="black"/>
                </a:solidFill>
                <a:effectLst/>
                <a:uLnTx/>
                <a:uFillTx/>
                <a:latin typeface="Arial"/>
                <a:ea typeface="+mn-ea"/>
                <a:cs typeface="Arial"/>
              </a:rPr>
              <a:t>L</a:t>
            </a:r>
            <a:r>
              <a:rPr kumimoji="0" sz="1400" b="1" i="0" u="none" strike="noStrike" kern="1200" cap="none" spc="0" normalizeH="0" baseline="0" noProof="0" dirty="0">
                <a:ln>
                  <a:noFill/>
                </a:ln>
                <a:solidFill>
                  <a:prstClr val="black"/>
                </a:solidFill>
                <a:effectLst/>
                <a:uLnTx/>
                <a:uFillTx/>
                <a:latin typeface="Arial"/>
                <a:ea typeface="+mn-ea"/>
                <a:cs typeface="Arial"/>
              </a:rPr>
              <a:t>eitf</a:t>
            </a:r>
            <a:r>
              <a:rPr kumimoji="0" sz="1400" b="1" i="0" u="none" strike="noStrike" kern="1200" cap="none" spc="5" normalizeH="0" baseline="0" noProof="0" dirty="0">
                <a:ln>
                  <a:noFill/>
                </a:ln>
                <a:solidFill>
                  <a:prstClr val="black"/>
                </a:solidFill>
                <a:effectLst/>
                <a:uLnTx/>
                <a:uFillTx/>
                <a:latin typeface="Arial"/>
                <a:ea typeface="+mn-ea"/>
                <a:cs typeface="Arial"/>
              </a:rPr>
              <a:t>r</a:t>
            </a:r>
            <a:r>
              <a:rPr kumimoji="0" sz="1400" b="1" i="0" u="none" strike="noStrike" kern="1200" cap="none" spc="0" normalizeH="0" baseline="0" noProof="0" dirty="0">
                <a:ln>
                  <a:noFill/>
                </a:ln>
                <a:solidFill>
                  <a:prstClr val="black"/>
                </a:solidFill>
                <a:effectLst/>
                <a:uLnTx/>
                <a:uFillTx/>
                <a:latin typeface="Arial"/>
                <a:ea typeface="+mn-ea"/>
                <a:cs typeface="Arial"/>
              </a:rPr>
              <a:t>a</a:t>
            </a:r>
            <a:r>
              <a:rPr kumimoji="0" sz="1400" b="1" i="0" u="none" strike="noStrike" kern="1200" cap="none" spc="-10" normalizeH="0" baseline="0" noProof="0" dirty="0">
                <a:ln>
                  <a:noFill/>
                </a:ln>
                <a:solidFill>
                  <a:prstClr val="black"/>
                </a:solidFill>
                <a:effectLst/>
                <a:uLnTx/>
                <a:uFillTx/>
                <a:latin typeface="Arial"/>
                <a:ea typeface="+mn-ea"/>
                <a:cs typeface="Arial"/>
              </a:rPr>
              <a:t>g</a:t>
            </a:r>
            <a:r>
              <a:rPr kumimoji="0" sz="1400" b="1" i="0" u="none" strike="noStrike" kern="1200" cap="none" spc="0" normalizeH="0" baseline="0" noProof="0" dirty="0">
                <a:ln>
                  <a:noFill/>
                </a:ln>
                <a:solidFill>
                  <a:prstClr val="black"/>
                </a:solidFill>
                <a:effectLst/>
                <a:uLnTx/>
                <a:uFillTx/>
                <a:latin typeface="Arial"/>
                <a:ea typeface="+mn-ea"/>
                <a:cs typeface="Arial"/>
              </a:rPr>
              <a:t>e</a:t>
            </a:r>
            <a:r>
              <a:rPr kumimoji="0" sz="1400" b="1" i="0" u="none" strike="noStrike" kern="1200" cap="none" spc="-2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24765" lvl="0" indent="0" algn="l" defTabSz="914400" rtl="0" eaLnBrk="1" fontAlgn="auto" latinLnBrk="0" hangingPunct="1">
              <a:lnSpc>
                <a:spcPct val="114999"/>
              </a:lnSpc>
              <a:spcBef>
                <a:spcPts val="60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elche</a:t>
            </a:r>
            <a:r>
              <a:rPr kumimoji="0" sz="1400" b="0" i="0" u="none" strike="noStrike" kern="1200" cap="none" spc="-1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Anforderu</a:t>
            </a:r>
            <a:r>
              <a:rPr kumimoji="0" sz="1400" b="0" i="0" u="none" strike="noStrike" kern="1200" cap="none" spc="-1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g</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uss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anage</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ent</a:t>
            </a:r>
            <a:r>
              <a:rPr kumimoji="0" sz="1400" b="0" i="0" u="none" strike="noStrike" kern="1200" cap="none" spc="-5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in</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den</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je</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eiligen Arbeitsf</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lde</a:t>
            </a:r>
            <a:r>
              <a:rPr kumimoji="0" sz="1400" b="0" i="0" u="none" strike="noStrike" kern="1200" cap="none" spc="-15"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erfüllen?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ie</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erden Organisa</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io</a:t>
            </a:r>
            <a:r>
              <a:rPr kumimoji="0" sz="1400" b="0" i="0" u="none" strike="noStrike" kern="1200" cap="none" spc="-1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en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gestalt</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geleitet?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850"/>
              </a:spcBef>
              <a:spcAft>
                <a:spcPts val="0"/>
              </a:spcAft>
              <a:buClrTx/>
              <a:buSzTx/>
              <a:buFontTx/>
              <a:buNone/>
              <a:tabLst/>
              <a:defRPr/>
            </a:pPr>
            <a:r>
              <a:rPr kumimoji="0" sz="1400" b="1" i="0" u="none" strike="noStrike" kern="1200" cap="none" spc="-10" normalizeH="0" baseline="0" noProof="0" dirty="0">
                <a:ln>
                  <a:noFill/>
                </a:ln>
                <a:solidFill>
                  <a:prstClr val="black"/>
                </a:solidFill>
                <a:effectLst/>
                <a:uLnTx/>
                <a:uFillTx/>
                <a:latin typeface="Arial"/>
                <a:ea typeface="+mn-ea"/>
                <a:cs typeface="Arial"/>
              </a:rPr>
              <a:t>Ko</a:t>
            </a:r>
            <a:r>
              <a:rPr kumimoji="0" sz="1400" b="1" i="0" u="none" strike="noStrike" kern="1200" cap="none" spc="0" normalizeH="0" baseline="0" noProof="0" dirty="0">
                <a:ln>
                  <a:noFill/>
                </a:ln>
                <a:solidFill>
                  <a:prstClr val="black"/>
                </a:solidFill>
                <a:effectLst/>
                <a:uLnTx/>
                <a:uFillTx/>
                <a:latin typeface="Arial"/>
                <a:ea typeface="+mn-ea"/>
                <a:cs typeface="Arial"/>
              </a:rPr>
              <a:t>m</a:t>
            </a:r>
            <a:r>
              <a:rPr kumimoji="0" sz="1400" b="1" i="0" u="none" strike="noStrike" kern="1200" cap="none" spc="-10" normalizeH="0" baseline="0" noProof="0" dirty="0">
                <a:ln>
                  <a:noFill/>
                </a:ln>
                <a:solidFill>
                  <a:prstClr val="black"/>
                </a:solidFill>
                <a:effectLst/>
                <a:uLnTx/>
                <a:uFillTx/>
                <a:latin typeface="Arial"/>
                <a:ea typeface="+mn-ea"/>
                <a:cs typeface="Arial"/>
              </a:rPr>
              <a:t>p</a:t>
            </a:r>
            <a:r>
              <a:rPr kumimoji="0" sz="1400" b="1" i="0" u="none" strike="noStrike" kern="1200" cap="none" spc="0" normalizeH="0" baseline="0" noProof="0" dirty="0">
                <a:ln>
                  <a:noFill/>
                </a:ln>
                <a:solidFill>
                  <a:prstClr val="black"/>
                </a:solidFill>
                <a:effectLst/>
                <a:uLnTx/>
                <a:uFillTx/>
                <a:latin typeface="Arial"/>
                <a:ea typeface="+mn-ea"/>
                <a:cs typeface="Arial"/>
              </a:rPr>
              <a:t>ete</a:t>
            </a:r>
            <a:r>
              <a:rPr kumimoji="0" sz="1400" b="1" i="0" u="none" strike="noStrike" kern="1200" cap="none" spc="-1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ze</a:t>
            </a:r>
            <a:r>
              <a:rPr kumimoji="0" sz="1400" b="1" i="0" u="none" strike="noStrike" kern="1200" cap="none" spc="-10" normalizeH="0" baseline="0" noProof="0" dirty="0">
                <a:ln>
                  <a:noFill/>
                </a:ln>
                <a:solidFill>
                  <a:prstClr val="black"/>
                </a:solidFill>
                <a:effectLst/>
                <a:uLnTx/>
                <a:uFillTx/>
                <a:latin typeface="Arial"/>
                <a:ea typeface="+mn-ea"/>
                <a:cs typeface="Arial"/>
              </a:rPr>
              <a:t>n</a:t>
            </a:r>
            <a:r>
              <a:rPr kumimoji="0" sz="1400" b="1"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15100"/>
              </a:lnSpc>
              <a:spcBef>
                <a:spcPts val="60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ie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Studierend</a:t>
            </a:r>
            <a:r>
              <a:rPr kumimoji="0" sz="1400" b="0" i="0" u="none" strike="noStrike" kern="1200" cap="none" spc="-20"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er</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erben</a:t>
            </a:r>
            <a:r>
              <a:rPr kumimoji="0" sz="1400" b="0" i="0" u="none" strike="noStrike" kern="1200" cap="none" spc="-20" normalizeH="0" baseline="0" noProof="0" dirty="0">
                <a:ln>
                  <a:noFill/>
                </a:ln>
                <a:solidFill>
                  <a:prstClr val="black"/>
                </a:solidFill>
                <a:effectLst/>
                <a:uLnTx/>
                <a:uFillTx/>
                <a:latin typeface="Arial"/>
                <a:ea typeface="+mn-ea"/>
                <a:cs typeface="Arial"/>
              </a:rPr>
              <a:t> v</a:t>
            </a:r>
            <a:r>
              <a:rPr kumimoji="0" sz="1400" b="0" i="0" u="none" strike="noStrike" kern="1200" cap="none" spc="0" normalizeH="0" baseline="0" noProof="0" dirty="0">
                <a:ln>
                  <a:noFill/>
                </a:ln>
                <a:solidFill>
                  <a:prstClr val="black"/>
                </a:solidFill>
                <a:effectLst/>
                <a:uLnTx/>
                <a:uFillTx/>
                <a:latin typeface="Arial"/>
                <a:ea typeface="+mn-ea"/>
                <a:cs typeface="Arial"/>
              </a:rPr>
              <a:t>ertiefte Ko</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petenz</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in</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a:t>
            </a:r>
            <a:r>
              <a:rPr kumimoji="0" sz="1400" b="0" i="0" u="none" strike="noStrike" kern="1200" cap="none" spc="-9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Anal</a:t>
            </a:r>
            <a:r>
              <a:rPr kumimoji="0" sz="1400" b="0" i="0" u="none" strike="noStrike" kern="1200" cap="none" spc="-20" normalizeH="0" baseline="0" noProof="0" dirty="0">
                <a:ln>
                  <a:noFill/>
                </a:ln>
                <a:solidFill>
                  <a:prstClr val="black"/>
                </a:solidFill>
                <a:effectLst/>
                <a:uLnTx/>
                <a:uFillTx/>
                <a:latin typeface="Arial"/>
                <a:ea typeface="+mn-ea"/>
                <a:cs typeface="Arial"/>
              </a:rPr>
              <a:t>y</a:t>
            </a:r>
            <a:r>
              <a:rPr kumimoji="0" sz="1400" b="0" i="0" u="none" strike="noStrike" kern="1200" cap="none" spc="0" normalizeH="0" baseline="0" noProof="0" dirty="0">
                <a:ln>
                  <a:noFill/>
                </a:ln>
                <a:solidFill>
                  <a:prstClr val="black"/>
                </a:solidFill>
                <a:effectLst/>
                <a:uLnTx/>
                <a:uFillTx/>
                <a:latin typeface="Arial"/>
                <a:ea typeface="+mn-ea"/>
                <a:cs typeface="Arial"/>
              </a:rPr>
              <a:t>se,</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 Gestalt</a:t>
            </a:r>
            <a:r>
              <a:rPr kumimoji="0" sz="1400" b="0" i="0" u="none" strike="noStrike" kern="1200" cap="none" spc="-15" normalizeH="0" baseline="0" noProof="0" dirty="0">
                <a:ln>
                  <a:noFill/>
                </a:ln>
                <a:solidFill>
                  <a:prstClr val="black"/>
                </a:solidFill>
                <a:effectLst/>
                <a:uLnTx/>
                <a:uFillTx/>
                <a:latin typeface="Arial"/>
                <a:ea typeface="+mn-ea"/>
                <a:cs typeface="Arial"/>
              </a:rPr>
              <a:t>u</a:t>
            </a:r>
            <a:r>
              <a:rPr kumimoji="0" sz="1400" b="0" i="0" u="none" strike="noStrike" kern="1200" cap="none" spc="0" normalizeH="0" baseline="0" noProof="0" dirty="0">
                <a:ln>
                  <a:noFill/>
                </a:ln>
                <a:solidFill>
                  <a:prstClr val="black"/>
                </a:solidFill>
                <a:effectLst/>
                <a:uLnTx/>
                <a:uFillTx/>
                <a:latin typeface="Arial"/>
                <a:ea typeface="+mn-ea"/>
                <a:cs typeface="Arial"/>
              </a:rPr>
              <a:t>ng</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eite</a:t>
            </a:r>
            <a:r>
              <a:rPr kumimoji="0" sz="1400" b="0" i="0" u="none" strike="noStrike" kern="1200" cap="none" spc="-15"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1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t</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ickl</a:t>
            </a:r>
            <a:r>
              <a:rPr kumimoji="0" sz="1400" b="0" i="0" u="none" strike="noStrike" kern="1200" cap="none" spc="-15" normalizeH="0" baseline="0" noProof="0" dirty="0">
                <a:ln>
                  <a:noFill/>
                </a:ln>
                <a:solidFill>
                  <a:prstClr val="black"/>
                </a:solidFill>
                <a:effectLst/>
                <a:uLnTx/>
                <a:uFillTx/>
                <a:latin typeface="Arial"/>
                <a:ea typeface="+mn-ea"/>
                <a:cs typeface="Arial"/>
              </a:rPr>
              <a:t>u</a:t>
            </a:r>
            <a:r>
              <a:rPr kumimoji="0" sz="1400" b="0" i="0" u="none" strike="noStrike" kern="1200" cap="none" spc="0" normalizeH="0" baseline="0" noProof="0" dirty="0">
                <a:ln>
                  <a:noFill/>
                </a:ln>
                <a:solidFill>
                  <a:prstClr val="black"/>
                </a:solidFill>
                <a:effectLst/>
                <a:uLnTx/>
                <a:uFillTx/>
                <a:latin typeface="Arial"/>
                <a:ea typeface="+mn-ea"/>
                <a:cs typeface="Arial"/>
              </a:rPr>
              <a:t>ng </a:t>
            </a:r>
            <a:r>
              <a:rPr kumimoji="0" sz="1400" b="0" i="0" u="none" strike="noStrike" kern="1200" cap="none" spc="-20" normalizeH="0" baseline="0" noProof="0" dirty="0">
                <a:ln>
                  <a:noFill/>
                </a:ln>
                <a:solidFill>
                  <a:prstClr val="black"/>
                </a:solidFill>
                <a:effectLst/>
                <a:uLnTx/>
                <a:uFillTx/>
                <a:latin typeface="Arial"/>
                <a:ea typeface="+mn-ea"/>
                <a:cs typeface="Arial"/>
              </a:rPr>
              <a:t>v</a:t>
            </a:r>
            <a:r>
              <a:rPr kumimoji="0" sz="1400" b="0" i="0" u="none" strike="noStrike" kern="1200" cap="none" spc="0" normalizeH="0" baseline="0" noProof="0" dirty="0">
                <a:ln>
                  <a:noFill/>
                </a:ln>
                <a:solidFill>
                  <a:prstClr val="black"/>
                </a:solidFill>
                <a:effectLst/>
                <a:uLnTx/>
                <a:uFillTx/>
                <a:latin typeface="Arial"/>
                <a:ea typeface="+mn-ea"/>
                <a:cs typeface="Arial"/>
              </a:rPr>
              <a:t>on Organisa</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io</a:t>
            </a:r>
            <a:r>
              <a:rPr kumimoji="0" sz="1400" b="0" i="0" u="none" strike="noStrike" kern="1200" cap="none" spc="-1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en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im</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F</a:t>
            </a:r>
            <a:r>
              <a:rPr kumimoji="0" sz="1400" b="0" i="0" u="none" strike="noStrike" kern="1200" cap="none" spc="0" normalizeH="0" baseline="0" noProof="0" dirty="0">
                <a:ln>
                  <a:noFill/>
                </a:ln>
                <a:solidFill>
                  <a:prstClr val="black"/>
                </a:solidFill>
                <a:effectLst/>
                <a:uLnTx/>
                <a:uFillTx/>
                <a:latin typeface="Arial"/>
                <a:ea typeface="+mn-ea"/>
                <a:cs typeface="Arial"/>
              </a:rPr>
              <a:t>eld</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 Sozialen</a:t>
            </a:r>
            <a:r>
              <a:rPr kumimoji="0" sz="1400" b="0" i="0" u="none" strike="noStrike" kern="1200" cap="none" spc="-10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Arbeit,</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ehabilita</a:t>
            </a:r>
            <a:r>
              <a:rPr kumimoji="0" sz="1400" b="0" i="0" u="none" strike="noStrike" kern="1200" cap="none" spc="5"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ion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 Gesun</a:t>
            </a:r>
            <a:r>
              <a:rPr kumimoji="0" sz="1400" b="0" i="0" u="none" strike="noStrike" kern="1200" cap="none" spc="-1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h</a:t>
            </a:r>
            <a:r>
              <a:rPr kumimoji="0" sz="1400" b="0" i="0" u="none" strike="noStrike" kern="1200" cap="none" spc="-20"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it</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so</a:t>
            </a:r>
            <a:r>
              <a:rPr kumimoji="0" sz="1400" b="0" i="0" u="none" strike="noStrike" kern="1200" cap="none" spc="-25"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ie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Ki</a:t>
            </a:r>
            <a:r>
              <a:rPr kumimoji="0" sz="1400" b="0" i="0" u="none" strike="noStrike" kern="1200" cap="none" spc="-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dh</a:t>
            </a:r>
            <a:r>
              <a:rPr kumimoji="0" sz="1400" b="0" i="0" u="none" strike="noStrike" kern="1200" cap="none" spc="-10"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itspä</a:t>
            </a:r>
            <a:r>
              <a:rPr kumimoji="0" sz="1400" b="0" i="0" u="none" strike="noStrike" kern="1200" cap="none" spc="-20" normalizeH="0" baseline="0" noProof="0" dirty="0">
                <a:ln>
                  <a:noFill/>
                </a:ln>
                <a:solidFill>
                  <a:prstClr val="black"/>
                </a:solidFill>
                <a:effectLst/>
                <a:uLnTx/>
                <a:uFillTx/>
                <a:latin typeface="Arial"/>
                <a:ea typeface="+mn-ea"/>
                <a:cs typeface="Arial"/>
              </a:rPr>
              <a:t>d</a:t>
            </a:r>
            <a:r>
              <a:rPr kumimoji="0" sz="1400" b="0" i="0" u="none" strike="noStrike" kern="1200" cap="none" spc="0" normalizeH="0" baseline="0" noProof="0" dirty="0">
                <a:ln>
                  <a:noFill/>
                </a:ln>
                <a:solidFill>
                  <a:prstClr val="black"/>
                </a:solidFill>
                <a:effectLst/>
                <a:uLnTx/>
                <a:uFillTx/>
                <a:latin typeface="Arial"/>
                <a:ea typeface="+mn-ea"/>
                <a:cs typeface="Arial"/>
              </a:rPr>
              <a:t>a</a:t>
            </a:r>
            <a:r>
              <a:rPr kumimoji="0" sz="1400" b="0" i="0" u="none" strike="noStrike" kern="1200" cap="none" spc="-20" normalizeH="0" baseline="0" noProof="0" dirty="0">
                <a:ln>
                  <a:noFill/>
                </a:ln>
                <a:solidFill>
                  <a:prstClr val="black"/>
                </a:solidFill>
                <a:effectLst/>
                <a:uLnTx/>
                <a:uFillTx/>
                <a:latin typeface="Arial"/>
                <a:ea typeface="+mn-ea"/>
                <a:cs typeface="Arial"/>
              </a:rPr>
              <a:t>g</a:t>
            </a:r>
            <a:r>
              <a:rPr kumimoji="0" sz="1400" b="0" i="0" u="none" strike="noStrike" kern="1200" cap="none" spc="0" normalizeH="0" baseline="0" noProof="0" dirty="0">
                <a:ln>
                  <a:noFill/>
                </a:ln>
                <a:solidFill>
                  <a:prstClr val="black"/>
                </a:solidFill>
                <a:effectLst/>
                <a:uLnTx/>
                <a:uFillTx/>
                <a:latin typeface="Arial"/>
                <a:ea typeface="+mn-ea"/>
                <a:cs typeface="Arial"/>
              </a:rPr>
              <a:t>o</a:t>
            </a:r>
            <a:r>
              <a:rPr kumimoji="0" sz="1400" b="0" i="0" u="none" strike="noStrike" kern="1200" cap="none" spc="-20" normalizeH="0" baseline="0" noProof="0" dirty="0">
                <a:ln>
                  <a:noFill/>
                </a:ln>
                <a:solidFill>
                  <a:prstClr val="black"/>
                </a:solidFill>
                <a:effectLst/>
                <a:uLnTx/>
                <a:uFillTx/>
                <a:latin typeface="Arial"/>
                <a:ea typeface="+mn-ea"/>
                <a:cs typeface="Arial"/>
              </a:rPr>
              <a:t>g</a:t>
            </a:r>
            <a:r>
              <a:rPr kumimoji="0" sz="1400" b="0" i="0" u="none" strike="noStrike" kern="1200" cap="none" spc="-15" normalizeH="0" baseline="0" noProof="0" dirty="0">
                <a:ln>
                  <a:noFill/>
                </a:ln>
                <a:solidFill>
                  <a:prstClr val="black"/>
                </a:solidFill>
                <a:effectLst/>
                <a:uLnTx/>
                <a:uFillTx/>
                <a:latin typeface="Arial"/>
                <a:ea typeface="+mn-ea"/>
                <a:cs typeface="Arial"/>
              </a:rPr>
              <a:t>i</a:t>
            </a:r>
            <a:r>
              <a:rPr kumimoji="0" sz="1400" b="0" i="0" u="none" strike="noStrike" kern="1200" cap="none" spc="0" normalizeH="0" baseline="0" noProof="0" dirty="0">
                <a:ln>
                  <a:noFill/>
                </a:ln>
                <a:solidFill>
                  <a:prstClr val="black"/>
                </a:solidFill>
                <a:effectLst/>
                <a:uLnTx/>
                <a:uFillTx/>
                <a:latin typeface="Arial"/>
                <a:ea typeface="+mn-ea"/>
                <a:cs typeface="Arial"/>
              </a:rPr>
              <a:t>k aus</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der</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Perspek</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i</a:t>
            </a:r>
            <a:r>
              <a:rPr kumimoji="0" sz="1400" b="0" i="0" u="none" strike="noStrike" kern="1200" cap="none" spc="-20" normalizeH="0" baseline="0" noProof="0" dirty="0">
                <a:ln>
                  <a:noFill/>
                </a:ln>
                <a:solidFill>
                  <a:prstClr val="black"/>
                </a:solidFill>
                <a:effectLst/>
                <a:uLnTx/>
                <a:uFillTx/>
                <a:latin typeface="Arial"/>
                <a:ea typeface="+mn-ea"/>
                <a:cs typeface="Arial"/>
              </a:rPr>
              <a:t>v</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des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anage</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en</a:t>
            </a:r>
            <a:r>
              <a:rPr kumimoji="0" sz="1400" b="0" i="0" u="none" strike="noStrike" kern="1200" cap="none" spc="-10" normalizeH="0" baseline="0" noProof="0" dirty="0">
                <a:ln>
                  <a:noFill/>
                </a:ln>
                <a:solidFill>
                  <a:prstClr val="black"/>
                </a:solidFill>
                <a:effectLst/>
                <a:uLnTx/>
                <a:uFillTx/>
                <a:latin typeface="Arial"/>
                <a:ea typeface="+mn-ea"/>
                <a:cs typeface="Arial"/>
              </a:rPr>
              <a:t>ts</a:t>
            </a:r>
            <a:r>
              <a:rPr kumimoji="0" sz="1600" b="0" i="0" u="none" strike="noStrike" kern="1200" cap="none" spc="-5" normalizeH="0" baseline="0" noProof="0" dirty="0">
                <a:ln>
                  <a:noFill/>
                </a:ln>
                <a:solidFill>
                  <a:prstClr val="black"/>
                </a:solidFill>
                <a:effectLst/>
                <a:uLnTx/>
                <a:uFillTx/>
                <a:latin typeface="Arial"/>
                <a:ea typeface="+mn-ea"/>
                <a:cs typeface="Arial"/>
              </a:rPr>
              <a:t>.</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31" name="object 31"/>
          <p:cNvSpPr txBox="1"/>
          <p:nvPr/>
        </p:nvSpPr>
        <p:spPr>
          <a:xfrm>
            <a:off x="4792472" y="5163099"/>
            <a:ext cx="5559425" cy="991041"/>
          </a:xfrm>
          <a:prstGeom prst="rect">
            <a:avLst/>
          </a:prstGeom>
        </p:spPr>
        <p:txBody>
          <a:bodyPr vert="horz" wrap="square" lIns="0" tIns="0" rIns="0" bIns="0" rtlCol="0">
            <a:spAutoFit/>
          </a:bodyPr>
          <a:lstStyle/>
          <a:p>
            <a:pPr marL="12700" marR="5080" lvl="0" indent="-4445" algn="ctr" defTabSz="914400" rtl="0" eaLnBrk="1" fontAlgn="auto" latinLnBrk="0" hangingPunct="1">
              <a:lnSpc>
                <a:spcPct val="114999"/>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Im</a:t>
            </a:r>
            <a:r>
              <a:rPr kumimoji="0" sz="1400" b="0" i="0" u="none" strike="noStrike" kern="1200" cap="none" spc="-25" normalizeH="0" baseline="0" noProof="0" dirty="0">
                <a:ln>
                  <a:noFill/>
                </a:ln>
                <a:solidFill>
                  <a:prstClr val="black"/>
                </a:solidFill>
                <a:effectLst/>
                <a:uLnTx/>
                <a:uFillTx/>
                <a:latin typeface="Arial"/>
                <a:ea typeface="+mn-ea"/>
                <a:cs typeface="Arial"/>
              </a:rPr>
              <a:t> </a:t>
            </a:r>
            <a:r>
              <a:rPr kumimoji="0" sz="1400" b="0" i="0" u="none" strike="noStrike" kern="1200" cap="none" spc="-3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ahlpfli</a:t>
            </a:r>
            <a:r>
              <a:rPr kumimoji="0" sz="1400" b="0" i="0" u="none" strike="noStrike" kern="1200" cap="none" spc="-10" normalizeH="0" baseline="0" noProof="0" dirty="0">
                <a:ln>
                  <a:noFill/>
                </a:ln>
                <a:solidFill>
                  <a:prstClr val="black"/>
                </a:solidFill>
                <a:effectLst/>
                <a:uLnTx/>
                <a:uFillTx/>
                <a:latin typeface="Arial"/>
                <a:ea typeface="+mn-ea"/>
                <a:cs typeface="Arial"/>
              </a:rPr>
              <a:t>c</a:t>
            </a:r>
            <a:r>
              <a:rPr kumimoji="0" sz="1400" b="0" i="0" u="none" strike="noStrike" kern="1200" cap="none" spc="0" normalizeH="0" baseline="0" noProof="0" dirty="0">
                <a:ln>
                  <a:noFill/>
                </a:ln>
                <a:solidFill>
                  <a:prstClr val="black"/>
                </a:solidFill>
                <a:effectLst/>
                <a:uLnTx/>
                <a:uFillTx/>
                <a:latin typeface="Arial"/>
                <a:ea typeface="+mn-ea"/>
                <a:cs typeface="Arial"/>
              </a:rPr>
              <a:t>h</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15" normalizeH="0" baseline="0" noProof="0" dirty="0">
                <a:ln>
                  <a:noFill/>
                </a:ln>
                <a:solidFill>
                  <a:prstClr val="black"/>
                </a:solidFill>
                <a:effectLst/>
                <a:uLnTx/>
                <a:uFillTx/>
                <a:latin typeface="Arial"/>
                <a:ea typeface="+mn-ea"/>
                <a:cs typeface="Arial"/>
              </a:rPr>
              <a:t>b</a:t>
            </a:r>
            <a:r>
              <a:rPr kumimoji="0" sz="1400" b="0" i="0" u="none" strike="noStrike" kern="1200" cap="none" spc="0" normalizeH="0" baseline="0" noProof="0" dirty="0">
                <a:ln>
                  <a:noFill/>
                </a:ln>
                <a:solidFill>
                  <a:prstClr val="black"/>
                </a:solidFill>
                <a:effectLst/>
                <a:uLnTx/>
                <a:uFillTx/>
                <a:latin typeface="Arial"/>
                <a:ea typeface="+mn-ea"/>
                <a:cs typeface="Arial"/>
              </a:rPr>
              <a:t>er</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ich</a:t>
            </a:r>
            <a:r>
              <a:rPr kumimoji="0" sz="1400" b="0" i="0" u="none" strike="noStrike" kern="1200" cap="none" spc="-5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besteht</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die</a:t>
            </a:r>
            <a:r>
              <a:rPr kumimoji="0" sz="1400" b="0" i="0" u="none" strike="noStrike" kern="1200" cap="none" spc="-10" normalizeH="0" baseline="0" noProof="0" dirty="0">
                <a:ln>
                  <a:noFill/>
                </a:ln>
                <a:solidFill>
                  <a:prstClr val="black"/>
                </a:solidFill>
                <a:effectLst/>
                <a:uLnTx/>
                <a:uFillTx/>
                <a:latin typeface="Arial"/>
                <a:ea typeface="+mn-ea"/>
                <a:cs typeface="Arial"/>
              </a:rPr>
              <a:t> M</a:t>
            </a:r>
            <a:r>
              <a:rPr kumimoji="0" sz="1400" b="0" i="0" u="none" strike="noStrike" kern="1200" cap="none" spc="0" normalizeH="0" baseline="0" noProof="0" dirty="0">
                <a:ln>
                  <a:noFill/>
                </a:ln>
                <a:solidFill>
                  <a:prstClr val="black"/>
                </a:solidFill>
                <a:effectLst/>
                <a:uLnTx/>
                <a:uFillTx/>
                <a:latin typeface="Arial"/>
                <a:ea typeface="+mn-ea"/>
                <a:cs typeface="Arial"/>
              </a:rPr>
              <a:t>öglichk</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it</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einerseits</a:t>
            </a:r>
            <a:r>
              <a:rPr kumimoji="0" sz="1400" b="0" i="0" u="none" strike="noStrike" kern="1200" cap="none" spc="-5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spezifis</a:t>
            </a:r>
            <a:r>
              <a:rPr kumimoji="0" sz="1400" b="0" i="0" u="none" strike="noStrike" kern="1200" cap="none" spc="-10" normalizeH="0" baseline="0" noProof="0" dirty="0">
                <a:ln>
                  <a:noFill/>
                </a:ln>
                <a:solidFill>
                  <a:prstClr val="black"/>
                </a:solidFill>
                <a:effectLst/>
                <a:uLnTx/>
                <a:uFillTx/>
                <a:latin typeface="Arial"/>
                <a:ea typeface="+mn-ea"/>
                <a:cs typeface="Arial"/>
              </a:rPr>
              <a:t>c</a:t>
            </a:r>
            <a:r>
              <a:rPr kumimoji="0" sz="1400" b="0" i="0" u="none" strike="noStrike" kern="1200" cap="none" spc="0" normalizeH="0" baseline="0" noProof="0" dirty="0">
                <a:ln>
                  <a:noFill/>
                </a:ln>
                <a:solidFill>
                  <a:prstClr val="black"/>
                </a:solidFill>
                <a:effectLst/>
                <a:uLnTx/>
                <a:uFillTx/>
                <a:latin typeface="Arial"/>
                <a:ea typeface="+mn-ea"/>
                <a:cs typeface="Arial"/>
              </a:rPr>
              <a:t>he </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anage</a:t>
            </a: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en</a:t>
            </a:r>
            <a:r>
              <a:rPr kumimoji="0" sz="1400" b="0" i="0" u="none" strike="noStrike" kern="1200" cap="none" spc="-10" normalizeH="0" baseline="0" noProof="0" dirty="0">
                <a:ln>
                  <a:noFill/>
                </a:ln>
                <a:solidFill>
                  <a:prstClr val="black"/>
                </a:solidFill>
                <a:effectLst/>
                <a:uLnTx/>
                <a:uFillTx/>
                <a:latin typeface="Arial"/>
                <a:ea typeface="+mn-ea"/>
                <a:cs typeface="Arial"/>
              </a:rPr>
              <a:t>tf</a:t>
            </a:r>
            <a:r>
              <a:rPr kumimoji="0" sz="1400" b="0" i="0" u="none" strike="noStrike" kern="1200" cap="none" spc="0" normalizeH="0" baseline="0" noProof="0" dirty="0">
                <a:ln>
                  <a:noFill/>
                </a:ln>
                <a:solidFill>
                  <a:prstClr val="black"/>
                </a:solidFill>
                <a:effectLst/>
                <a:uLnTx/>
                <a:uFillTx/>
                <a:latin typeface="Arial"/>
                <a:ea typeface="+mn-ea"/>
                <a:cs typeface="Arial"/>
              </a:rPr>
              <a:t>ähi</a:t>
            </a:r>
            <a:r>
              <a:rPr kumimoji="0" sz="1400" b="0" i="0" u="none" strike="noStrike" kern="1200" cap="none" spc="-15" normalizeH="0" baseline="0" noProof="0" dirty="0">
                <a:ln>
                  <a:noFill/>
                </a:ln>
                <a:solidFill>
                  <a:prstClr val="black"/>
                </a:solidFill>
                <a:effectLst/>
                <a:uLnTx/>
                <a:uFillTx/>
                <a:latin typeface="Arial"/>
                <a:ea typeface="+mn-ea"/>
                <a:cs typeface="Arial"/>
              </a:rPr>
              <a:t>g</a:t>
            </a:r>
            <a:r>
              <a:rPr kumimoji="0" sz="1400" b="0" i="0" u="none" strike="noStrike" kern="1200" cap="none" spc="0" normalizeH="0" baseline="0" noProof="0" dirty="0">
                <a:ln>
                  <a:noFill/>
                </a:ln>
                <a:solidFill>
                  <a:prstClr val="black"/>
                </a:solidFill>
                <a:effectLst/>
                <a:uLnTx/>
                <a:uFillTx/>
                <a:latin typeface="Arial"/>
                <a:ea typeface="+mn-ea"/>
                <a:cs typeface="Arial"/>
              </a:rPr>
              <a:t>k</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i</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en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zu</a:t>
            </a:r>
            <a:r>
              <a:rPr kumimoji="0" sz="1400" b="0" i="0" u="none" strike="noStrike" kern="1200" cap="none" spc="-20" normalizeH="0" baseline="0" noProof="0" dirty="0">
                <a:ln>
                  <a:noFill/>
                </a:ln>
                <a:solidFill>
                  <a:prstClr val="black"/>
                </a:solidFill>
                <a:effectLst/>
                <a:uLnTx/>
                <a:uFillTx/>
                <a:latin typeface="Arial"/>
                <a:ea typeface="+mn-ea"/>
                <a:cs typeface="Arial"/>
              </a:rPr>
              <a:t> v</a:t>
            </a:r>
            <a:r>
              <a:rPr kumimoji="0" sz="1400" b="0" i="0" u="none" strike="noStrike" kern="1200" cap="none" spc="0" normalizeH="0" baseline="0" noProof="0" dirty="0">
                <a:ln>
                  <a:noFill/>
                </a:ln>
                <a:solidFill>
                  <a:prstClr val="black"/>
                </a:solidFill>
                <a:effectLst/>
                <a:uLnTx/>
                <a:uFillTx/>
                <a:latin typeface="Arial"/>
                <a:ea typeface="+mn-ea"/>
                <a:cs typeface="Arial"/>
              </a:rPr>
              <a:t>ertiefen,</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anderer</a:t>
            </a:r>
            <a:r>
              <a:rPr kumimoji="0" sz="1400" b="0" i="0" u="none" strike="noStrike" kern="1200" cap="none" spc="-10" normalizeH="0" baseline="0" noProof="0" dirty="0">
                <a:ln>
                  <a:noFill/>
                </a:ln>
                <a:solidFill>
                  <a:prstClr val="black"/>
                </a:solidFill>
                <a:effectLst/>
                <a:uLnTx/>
                <a:uFillTx/>
                <a:latin typeface="Arial"/>
                <a:ea typeface="+mn-ea"/>
                <a:cs typeface="Arial"/>
              </a:rPr>
              <a:t>s</a:t>
            </a:r>
            <a:r>
              <a:rPr kumimoji="0" sz="1400" b="0" i="0" u="none" strike="noStrike" kern="1200" cap="none" spc="-1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its</a:t>
            </a:r>
            <a:r>
              <a:rPr kumimoji="0" sz="1400" b="0" i="0" u="none" strike="noStrike" kern="1200" cap="none" spc="-5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sich</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didaktis</a:t>
            </a:r>
            <a:r>
              <a:rPr kumimoji="0" sz="1400" b="0" i="0" u="none" strike="noStrike" kern="1200" cap="none" spc="-10" normalizeH="0" baseline="0" noProof="0" dirty="0">
                <a:ln>
                  <a:noFill/>
                </a:ln>
                <a:solidFill>
                  <a:prstClr val="black"/>
                </a:solidFill>
                <a:effectLst/>
                <a:uLnTx/>
                <a:uFillTx/>
                <a:latin typeface="Arial"/>
                <a:ea typeface="+mn-ea"/>
                <a:cs typeface="Arial"/>
              </a:rPr>
              <a:t>c</a:t>
            </a:r>
            <a:r>
              <a:rPr kumimoji="0" sz="1400" b="0" i="0" u="none" strike="noStrike" kern="1200" cap="none" spc="0" normalizeH="0" baseline="0" noProof="0" dirty="0">
                <a:ln>
                  <a:noFill/>
                </a:ln>
                <a:solidFill>
                  <a:prstClr val="black"/>
                </a:solidFill>
                <a:effectLst/>
                <a:uLnTx/>
                <a:uFillTx/>
                <a:latin typeface="Arial"/>
                <a:ea typeface="+mn-ea"/>
                <a:cs typeface="Arial"/>
              </a:rPr>
              <a:t>he </a:t>
            </a:r>
            <a:r>
              <a:rPr kumimoji="0" sz="1400" b="0" i="0" u="none" strike="noStrike" kern="1200" cap="none" spc="-10" normalizeH="0" baseline="0" noProof="0" dirty="0">
                <a:ln>
                  <a:noFill/>
                </a:ln>
                <a:solidFill>
                  <a:prstClr val="black"/>
                </a:solidFill>
                <a:effectLst/>
                <a:uLnTx/>
                <a:uFillTx/>
                <a:latin typeface="Arial"/>
                <a:ea typeface="+mn-ea"/>
                <a:cs typeface="Arial"/>
              </a:rPr>
              <a:t>F</a:t>
            </a:r>
            <a:r>
              <a:rPr kumimoji="0" sz="1400" b="0" i="0" u="none" strike="noStrike" kern="1200" cap="none" spc="0" normalizeH="0" baseline="0" noProof="0" dirty="0">
                <a:ln>
                  <a:noFill/>
                </a:ln>
                <a:solidFill>
                  <a:prstClr val="black"/>
                </a:solidFill>
                <a:effectLst/>
                <a:uLnTx/>
                <a:uFillTx/>
                <a:latin typeface="Arial"/>
                <a:ea typeface="+mn-ea"/>
                <a:cs typeface="Arial"/>
              </a:rPr>
              <a:t>ertigkei</a:t>
            </a:r>
            <a:r>
              <a:rPr kumimoji="0" sz="1400" b="0" i="0" u="none" strike="noStrike" kern="1200" cap="none" spc="-10"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en</a:t>
            </a:r>
            <a:r>
              <a:rPr kumimoji="0" sz="1400" b="0"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für</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Lehre,</a:t>
            </a:r>
            <a:r>
              <a:rPr kumimoji="0" sz="1400" b="0" i="0" u="none" strike="noStrike" kern="1200" cap="none" spc="-1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Ausbildung</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oder</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F</a:t>
            </a:r>
            <a:r>
              <a:rPr kumimoji="0" sz="1400" b="0" i="0" u="none" strike="noStrike" kern="1200" cap="none" spc="0" normalizeH="0" baseline="0" noProof="0" dirty="0">
                <a:ln>
                  <a:noFill/>
                </a:ln>
                <a:solidFill>
                  <a:prstClr val="black"/>
                </a:solidFill>
                <a:effectLst/>
                <a:uLnTx/>
                <a:uFillTx/>
                <a:latin typeface="Arial"/>
                <a:ea typeface="+mn-ea"/>
                <a:cs typeface="Arial"/>
              </a:rPr>
              <a:t>or</a:t>
            </a:r>
            <a:r>
              <a:rPr kumimoji="0" sz="1400" b="0" i="0" u="none" strike="noStrike" kern="1200" cap="none" spc="15" normalizeH="0" baseline="0" noProof="0" dirty="0">
                <a:ln>
                  <a:noFill/>
                </a:ln>
                <a:solidFill>
                  <a:prstClr val="black"/>
                </a:solidFill>
                <a:effectLst/>
                <a:uLnTx/>
                <a:uFillTx/>
                <a:latin typeface="Arial"/>
                <a:ea typeface="+mn-ea"/>
                <a:cs typeface="Arial"/>
              </a:rPr>
              <a:t>t</a:t>
            </a:r>
            <a:r>
              <a:rPr kumimoji="0" sz="1400" b="0" i="0" u="none" strike="noStrike" kern="1200" cap="none" spc="0" normalizeH="0" baseline="0" noProof="0" dirty="0">
                <a:ln>
                  <a:noFill/>
                </a:ln>
                <a:solidFill>
                  <a:prstClr val="black"/>
                </a:solidFill>
                <a:effectLst/>
                <a:uLnTx/>
                <a:uFillTx/>
                <a:latin typeface="Arial"/>
                <a:ea typeface="+mn-ea"/>
                <a:cs typeface="Arial"/>
              </a:rPr>
              <a:t>-</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und</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eiter</a:t>
            </a:r>
            <a:r>
              <a:rPr kumimoji="0" sz="1400" b="0" i="0" u="none" strike="noStrike" kern="1200" cap="none" spc="-15" normalizeH="0" baseline="0" noProof="0" dirty="0">
                <a:ln>
                  <a:noFill/>
                </a:ln>
                <a:solidFill>
                  <a:prstClr val="black"/>
                </a:solidFill>
                <a:effectLst/>
                <a:uLnTx/>
                <a:uFillTx/>
                <a:latin typeface="Arial"/>
                <a:ea typeface="+mn-ea"/>
                <a:cs typeface="Arial"/>
              </a:rPr>
              <a:t>b</a:t>
            </a:r>
            <a:r>
              <a:rPr kumimoji="0" sz="1400" b="0" i="0" u="none" strike="noStrike" kern="1200" cap="none" spc="0" normalizeH="0" baseline="0" noProof="0" dirty="0">
                <a:ln>
                  <a:noFill/>
                </a:ln>
                <a:solidFill>
                  <a:prstClr val="black"/>
                </a:solidFill>
                <a:effectLst/>
                <a:uLnTx/>
                <a:uFillTx/>
                <a:latin typeface="Arial"/>
                <a:ea typeface="+mn-ea"/>
                <a:cs typeface="Arial"/>
              </a:rPr>
              <a:t>ildu</a:t>
            </a:r>
            <a:r>
              <a:rPr kumimoji="0" sz="1400" b="0" i="0" u="none" strike="noStrike" kern="1200" cap="none" spc="-15"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g</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in</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dem </a:t>
            </a:r>
            <a:r>
              <a:rPr kumimoji="0" sz="1400" b="0" i="0" u="none" strike="noStrike" kern="1200" cap="none" spc="0" normalizeH="0" baseline="0" noProof="0" dirty="0">
                <a:ln>
                  <a:noFill/>
                </a:ln>
                <a:solidFill>
                  <a:prstClr val="black"/>
                </a:solidFill>
                <a:effectLst/>
                <a:uLnTx/>
                <a:uFillTx/>
                <a:latin typeface="Arial"/>
                <a:ea typeface="+mn-ea"/>
                <a:cs typeface="Arial"/>
              </a:rPr>
              <a:t>ge</a:t>
            </a:r>
            <a:r>
              <a:rPr kumimoji="0" sz="1400" b="0" i="0" u="none" strike="noStrike" kern="1200" cap="none" spc="-20" normalizeH="0" baseline="0" noProof="0" dirty="0">
                <a:ln>
                  <a:noFill/>
                </a:ln>
                <a:solidFill>
                  <a:prstClr val="black"/>
                </a:solidFill>
                <a:effectLst/>
                <a:uLnTx/>
                <a:uFillTx/>
                <a:latin typeface="Arial"/>
                <a:ea typeface="+mn-ea"/>
                <a:cs typeface="Arial"/>
              </a:rPr>
              <a:t>w</a:t>
            </a:r>
            <a:r>
              <a:rPr kumimoji="0" sz="1400" b="0" i="0" u="none" strike="noStrike" kern="1200" cap="none" spc="0" normalizeH="0" baseline="0" noProof="0" dirty="0">
                <a:ln>
                  <a:noFill/>
                </a:ln>
                <a:solidFill>
                  <a:prstClr val="black"/>
                </a:solidFill>
                <a:effectLst/>
                <a:uLnTx/>
                <a:uFillTx/>
                <a:latin typeface="Arial"/>
                <a:ea typeface="+mn-ea"/>
                <a:cs typeface="Arial"/>
              </a:rPr>
              <a:t>ählten</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75" normalizeH="0" baseline="0" noProof="0" dirty="0">
                <a:ln>
                  <a:noFill/>
                </a:ln>
                <a:solidFill>
                  <a:prstClr val="black"/>
                </a:solidFill>
                <a:effectLst/>
                <a:uLnTx/>
                <a:uFillTx/>
                <a:latin typeface="Arial"/>
                <a:ea typeface="+mn-ea"/>
                <a:cs typeface="Arial"/>
              </a:rPr>
              <a:t>V</a:t>
            </a:r>
            <a:r>
              <a:rPr kumimoji="0" sz="1400" b="0" i="0" u="none" strike="noStrike" kern="1200" cap="none" spc="0" normalizeH="0" baseline="0" noProof="0" dirty="0">
                <a:ln>
                  <a:noFill/>
                </a:ln>
                <a:solidFill>
                  <a:prstClr val="black"/>
                </a:solidFill>
                <a:effectLst/>
                <a:uLnTx/>
                <a:uFillTx/>
                <a:latin typeface="Arial"/>
                <a:ea typeface="+mn-ea"/>
                <a:cs typeface="Arial"/>
              </a:rPr>
              <a:t>ertiefun</a:t>
            </a:r>
            <a:r>
              <a:rPr kumimoji="0" sz="1400" b="0" i="0" u="none" strike="noStrike" kern="1200" cap="none" spc="-15" normalizeH="0" baseline="0" noProof="0" dirty="0">
                <a:ln>
                  <a:noFill/>
                </a:ln>
                <a:solidFill>
                  <a:prstClr val="black"/>
                </a:solidFill>
                <a:effectLst/>
                <a:uLnTx/>
                <a:uFillTx/>
                <a:latin typeface="Arial"/>
                <a:ea typeface="+mn-ea"/>
                <a:cs typeface="Arial"/>
              </a:rPr>
              <a:t>g</a:t>
            </a:r>
            <a:r>
              <a:rPr kumimoji="0" sz="1400" b="0" i="0" u="none" strike="noStrike" kern="1200" cap="none" spc="0" normalizeH="0" baseline="0" noProof="0" dirty="0">
                <a:ln>
                  <a:noFill/>
                </a:ln>
                <a:solidFill>
                  <a:prstClr val="black"/>
                </a:solidFill>
                <a:effectLst/>
                <a:uLnTx/>
                <a:uFillTx/>
                <a:latin typeface="Arial"/>
                <a:ea typeface="+mn-ea"/>
                <a:cs typeface="Arial"/>
              </a:rPr>
              <a:t>s</a:t>
            </a:r>
            <a:r>
              <a:rPr kumimoji="0" sz="1400" b="0" i="0" u="none" strike="noStrike" kern="1200" cap="none" spc="-15" normalizeH="0" baseline="0" noProof="0" dirty="0">
                <a:ln>
                  <a:noFill/>
                </a:ln>
                <a:solidFill>
                  <a:prstClr val="black"/>
                </a:solidFill>
                <a:effectLst/>
                <a:uLnTx/>
                <a:uFillTx/>
                <a:latin typeface="Arial"/>
                <a:ea typeface="+mn-ea"/>
                <a:cs typeface="Arial"/>
              </a:rPr>
              <a:t>b</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15" normalizeH="0" baseline="0" noProof="0" dirty="0">
                <a:ln>
                  <a:noFill/>
                </a:ln>
                <a:solidFill>
                  <a:prstClr val="black"/>
                </a:solidFill>
                <a:effectLst/>
                <a:uLnTx/>
                <a:uFillTx/>
                <a:latin typeface="Arial"/>
                <a:ea typeface="+mn-ea"/>
                <a:cs typeface="Arial"/>
              </a:rPr>
              <a:t>r</a:t>
            </a:r>
            <a:r>
              <a:rPr kumimoji="0" sz="1400" b="0" i="0" u="none" strike="noStrike" kern="1200" cap="none" spc="0" normalizeH="0" baseline="0" noProof="0" dirty="0">
                <a:ln>
                  <a:noFill/>
                </a:ln>
                <a:solidFill>
                  <a:prstClr val="black"/>
                </a:solidFill>
                <a:effectLst/>
                <a:uLnTx/>
                <a:uFillTx/>
                <a:latin typeface="Arial"/>
                <a:ea typeface="+mn-ea"/>
                <a:cs typeface="Arial"/>
              </a:rPr>
              <a:t>ei</a:t>
            </a:r>
            <a:r>
              <a:rPr kumimoji="0" sz="1400" b="0" i="0" u="none" strike="noStrike" kern="1200" cap="none" spc="-10" normalizeH="0" baseline="0" noProof="0" dirty="0">
                <a:ln>
                  <a:noFill/>
                </a:ln>
                <a:solidFill>
                  <a:prstClr val="black"/>
                </a:solidFill>
                <a:effectLst/>
                <a:uLnTx/>
                <a:uFillTx/>
                <a:latin typeface="Arial"/>
                <a:ea typeface="+mn-ea"/>
                <a:cs typeface="Arial"/>
              </a:rPr>
              <a:t>c</a:t>
            </a:r>
            <a:r>
              <a:rPr kumimoji="0" sz="1400" b="0" i="0" u="none" strike="noStrike" kern="1200" cap="none" spc="0" normalizeH="0" baseline="0" noProof="0" dirty="0">
                <a:ln>
                  <a:noFill/>
                </a:ln>
                <a:solidFill>
                  <a:prstClr val="black"/>
                </a:solidFill>
                <a:effectLst/>
                <a:uLnTx/>
                <a:uFillTx/>
                <a:latin typeface="Arial"/>
                <a:ea typeface="+mn-ea"/>
                <a:cs typeface="Arial"/>
              </a:rPr>
              <a:t>h</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anzueigne</a:t>
            </a:r>
            <a:r>
              <a:rPr kumimoji="0" sz="1400" b="0" i="0" u="none" strike="noStrike" kern="1200" cap="none" spc="-20"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32" name="object 32"/>
          <p:cNvSpPr txBox="1"/>
          <p:nvPr/>
        </p:nvSpPr>
        <p:spPr>
          <a:xfrm>
            <a:off x="1717345" y="6162896"/>
            <a:ext cx="8759825" cy="24622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Arial"/>
                <a:ea typeface="+mn-ea"/>
                <a:cs typeface="Arial"/>
              </a:rPr>
              <a:t>In</a:t>
            </a:r>
            <a:r>
              <a:rPr kumimoji="0" sz="1600" b="1" i="0" u="none" strike="noStrike" kern="1200" cap="none" spc="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den</a:t>
            </a:r>
            <a:r>
              <a:rPr kumimoji="0" sz="1600" b="1" i="0" u="none" strike="noStrike" kern="1200" cap="none" spc="0"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F</a:t>
            </a:r>
            <a:r>
              <a:rPr kumimoji="0" sz="1600" b="1" i="0" u="none" strike="noStrike" kern="1200" cap="none" spc="-20" normalizeH="0" baseline="0" noProof="0" dirty="0">
                <a:ln>
                  <a:noFill/>
                </a:ln>
                <a:solidFill>
                  <a:prstClr val="black"/>
                </a:solidFill>
                <a:effectLst/>
                <a:uLnTx/>
                <a:uFillTx/>
                <a:latin typeface="Arial"/>
                <a:ea typeface="+mn-ea"/>
                <a:cs typeface="Arial"/>
              </a:rPr>
              <a:t>o</a:t>
            </a:r>
            <a:r>
              <a:rPr kumimoji="0" sz="1600" b="1" i="0" u="none" strike="noStrike" kern="1200" cap="none" spc="-10" normalizeH="0" baseline="0" noProof="0" dirty="0">
                <a:ln>
                  <a:noFill/>
                </a:ln>
                <a:solidFill>
                  <a:prstClr val="black"/>
                </a:solidFill>
                <a:effectLst/>
                <a:uLnTx/>
                <a:uFillTx/>
                <a:latin typeface="Arial"/>
                <a:ea typeface="+mn-ea"/>
                <a:cs typeface="Arial"/>
              </a:rPr>
              <a:t>rschu</a:t>
            </a:r>
            <a:r>
              <a:rPr kumimoji="0" sz="1600" b="1" i="0" u="none" strike="noStrike" kern="1200" cap="none" spc="-15" normalizeH="0" baseline="0" noProof="0" dirty="0">
                <a:ln>
                  <a:noFill/>
                </a:ln>
                <a:solidFill>
                  <a:prstClr val="black"/>
                </a:solidFill>
                <a:effectLst/>
                <a:uLnTx/>
                <a:uFillTx/>
                <a:latin typeface="Arial"/>
                <a:ea typeface="+mn-ea"/>
                <a:cs typeface="Arial"/>
              </a:rPr>
              <a:t>n</a:t>
            </a:r>
            <a:r>
              <a:rPr kumimoji="0" sz="1600" b="1" i="0" u="none" strike="noStrike" kern="1200" cap="none" spc="-10" normalizeH="0" baseline="0" noProof="0" dirty="0">
                <a:ln>
                  <a:noFill/>
                </a:ln>
                <a:solidFill>
                  <a:prstClr val="black"/>
                </a:solidFill>
                <a:effectLst/>
                <a:uLnTx/>
                <a:uFillTx/>
                <a:latin typeface="Arial"/>
                <a:ea typeface="+mn-ea"/>
                <a:cs typeface="Arial"/>
              </a:rPr>
              <a:t>gs-</a:t>
            </a:r>
            <a:r>
              <a:rPr kumimoji="0" sz="1600" b="1" i="0" u="none" strike="noStrike" kern="1200" cap="none" spc="30"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u</a:t>
            </a:r>
            <a:r>
              <a:rPr kumimoji="0" sz="1600" b="1" i="0" u="none" strike="noStrike" kern="1200" cap="none" spc="-20" normalizeH="0" baseline="0" noProof="0" dirty="0">
                <a:ln>
                  <a:noFill/>
                </a:ln>
                <a:solidFill>
                  <a:prstClr val="black"/>
                </a:solidFill>
                <a:effectLst/>
                <a:uLnTx/>
                <a:uFillTx/>
                <a:latin typeface="Arial"/>
                <a:ea typeface="+mn-ea"/>
                <a:cs typeface="Arial"/>
              </a:rPr>
              <a:t>n</a:t>
            </a:r>
            <a:r>
              <a:rPr kumimoji="0" sz="1600" b="1" i="0" u="none" strike="noStrike" kern="1200" cap="none" spc="-10" normalizeH="0" baseline="0" noProof="0" dirty="0">
                <a:ln>
                  <a:noFill/>
                </a:ln>
                <a:solidFill>
                  <a:prstClr val="black"/>
                </a:solidFill>
                <a:effectLst/>
                <a:uLnTx/>
                <a:uFillTx/>
                <a:latin typeface="Arial"/>
                <a:ea typeface="+mn-ea"/>
                <a:cs typeface="Arial"/>
              </a:rPr>
              <a:t>d</a:t>
            </a:r>
            <a:r>
              <a:rPr kumimoji="0" sz="1600" b="1" i="0" u="none" strike="noStrike" kern="1200" cap="none" spc="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Ent</a:t>
            </a:r>
            <a:r>
              <a:rPr kumimoji="0" sz="1600" b="1" i="0" u="none" strike="noStrike" kern="1200" cap="none" spc="20" normalizeH="0" baseline="0" noProof="0" dirty="0">
                <a:ln>
                  <a:noFill/>
                </a:ln>
                <a:solidFill>
                  <a:prstClr val="black"/>
                </a:solidFill>
                <a:effectLst/>
                <a:uLnTx/>
                <a:uFillTx/>
                <a:latin typeface="Arial"/>
                <a:ea typeface="+mn-ea"/>
                <a:cs typeface="Arial"/>
              </a:rPr>
              <a:t>w</a:t>
            </a:r>
            <a:r>
              <a:rPr kumimoji="0" sz="1600" b="1" i="0" u="none" strike="noStrike" kern="1200" cap="none" spc="-10" normalizeH="0" baseline="0" noProof="0" dirty="0">
                <a:ln>
                  <a:noFill/>
                </a:ln>
                <a:solidFill>
                  <a:prstClr val="black"/>
                </a:solidFill>
                <a:effectLst/>
                <a:uLnTx/>
                <a:uFillTx/>
                <a:latin typeface="Arial"/>
                <a:ea typeface="+mn-ea"/>
                <a:cs typeface="Arial"/>
              </a:rPr>
              <a:t>icklun</a:t>
            </a:r>
            <a:r>
              <a:rPr kumimoji="0" sz="1600" b="1" i="0" u="none" strike="noStrike" kern="1200" cap="none" spc="-20" normalizeH="0" baseline="0" noProof="0" dirty="0">
                <a:ln>
                  <a:noFill/>
                </a:ln>
                <a:solidFill>
                  <a:prstClr val="black"/>
                </a:solidFill>
                <a:effectLst/>
                <a:uLnTx/>
                <a:uFillTx/>
                <a:latin typeface="Arial"/>
                <a:ea typeface="+mn-ea"/>
                <a:cs typeface="Arial"/>
              </a:rPr>
              <a:t>g</a:t>
            </a:r>
            <a:r>
              <a:rPr kumimoji="0" sz="1600" b="1" i="0" u="none" strike="noStrike" kern="1200" cap="none" spc="-10" normalizeH="0" baseline="0" noProof="0" dirty="0">
                <a:ln>
                  <a:noFill/>
                </a:ln>
                <a:solidFill>
                  <a:prstClr val="black"/>
                </a:solidFill>
                <a:effectLst/>
                <a:uLnTx/>
                <a:uFillTx/>
                <a:latin typeface="Arial"/>
                <a:ea typeface="+mn-ea"/>
                <a:cs typeface="Arial"/>
              </a:rPr>
              <a:t>s</a:t>
            </a:r>
            <a:r>
              <a:rPr kumimoji="0" sz="1600" b="1" i="0" u="none" strike="noStrike" kern="1200" cap="none" spc="25" normalizeH="0" baseline="0" noProof="0" dirty="0">
                <a:ln>
                  <a:noFill/>
                </a:ln>
                <a:solidFill>
                  <a:prstClr val="black"/>
                </a:solidFill>
                <a:effectLst/>
                <a:uLnTx/>
                <a:uFillTx/>
                <a:latin typeface="Arial"/>
                <a:ea typeface="+mn-ea"/>
                <a:cs typeface="Arial"/>
              </a:rPr>
              <a:t>w</a:t>
            </a:r>
            <a:r>
              <a:rPr kumimoji="0" sz="1600" b="1" i="0" u="none" strike="noStrike" kern="1200" cap="none" spc="-10" normalizeH="0" baseline="0" noProof="0" dirty="0">
                <a:ln>
                  <a:noFill/>
                </a:ln>
                <a:solidFill>
                  <a:prstClr val="black"/>
                </a:solidFill>
                <a:effectLst/>
                <a:uLnTx/>
                <a:uFillTx/>
                <a:latin typeface="Arial"/>
                <a:ea typeface="+mn-ea"/>
                <a:cs typeface="Arial"/>
              </a:rPr>
              <a:t>erkstä</a:t>
            </a:r>
            <a:r>
              <a:rPr kumimoji="0" sz="1600" b="1" i="0" u="none" strike="noStrike" kern="1200" cap="none" spc="-20" normalizeH="0" baseline="0" noProof="0" dirty="0">
                <a:ln>
                  <a:noFill/>
                </a:ln>
                <a:solidFill>
                  <a:prstClr val="black"/>
                </a:solidFill>
                <a:effectLst/>
                <a:uLnTx/>
                <a:uFillTx/>
                <a:latin typeface="Arial"/>
                <a:ea typeface="+mn-ea"/>
                <a:cs typeface="Arial"/>
              </a:rPr>
              <a:t>t</a:t>
            </a:r>
            <a:r>
              <a:rPr kumimoji="0" sz="1600" b="1" i="0" u="none" strike="noStrike" kern="1200" cap="none" spc="-10" normalizeH="0" baseline="0" noProof="0" dirty="0">
                <a:ln>
                  <a:noFill/>
                </a:ln>
                <a:solidFill>
                  <a:prstClr val="black"/>
                </a:solidFill>
                <a:effectLst/>
                <a:uLnTx/>
                <a:uFillTx/>
                <a:latin typeface="Arial"/>
                <a:ea typeface="+mn-ea"/>
                <a:cs typeface="Arial"/>
              </a:rPr>
              <a:t>ten ist</a:t>
            </a:r>
            <a:r>
              <a:rPr kumimoji="0" sz="1600" b="1" i="0" u="none" strike="noStrike" kern="1200" cap="none" spc="1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so</a:t>
            </a:r>
            <a:r>
              <a:rPr kumimoji="0" sz="1600" b="1" i="0" u="none" strike="noStrike" kern="1200" cap="none" spc="20" normalizeH="0" baseline="0" noProof="0" dirty="0">
                <a:ln>
                  <a:noFill/>
                </a:ln>
                <a:solidFill>
                  <a:prstClr val="black"/>
                </a:solidFill>
                <a:effectLst/>
                <a:uLnTx/>
                <a:uFillTx/>
                <a:latin typeface="Arial"/>
                <a:ea typeface="+mn-ea"/>
                <a:cs typeface="Arial"/>
              </a:rPr>
              <a:t>w</a:t>
            </a:r>
            <a:r>
              <a:rPr kumimoji="0" sz="1600" b="1" i="0" u="none" strike="noStrike" kern="1200" cap="none" spc="-10" normalizeH="0" baseline="0" noProof="0" dirty="0">
                <a:ln>
                  <a:noFill/>
                </a:ln>
                <a:solidFill>
                  <a:prstClr val="black"/>
                </a:solidFill>
                <a:effectLst/>
                <a:uLnTx/>
                <a:uFillTx/>
                <a:latin typeface="Arial"/>
                <a:ea typeface="+mn-ea"/>
                <a:cs typeface="Arial"/>
              </a:rPr>
              <a:t>o</a:t>
            </a:r>
            <a:r>
              <a:rPr kumimoji="0" sz="1600" b="1" i="0" u="none" strike="noStrike" kern="1200" cap="none" spc="-20" normalizeH="0" baseline="0" noProof="0" dirty="0">
                <a:ln>
                  <a:noFill/>
                </a:ln>
                <a:solidFill>
                  <a:prstClr val="black"/>
                </a:solidFill>
                <a:effectLst/>
                <a:uLnTx/>
                <a:uFillTx/>
                <a:latin typeface="Arial"/>
                <a:ea typeface="+mn-ea"/>
                <a:cs typeface="Arial"/>
              </a:rPr>
              <a:t>h</a:t>
            </a:r>
            <a:r>
              <a:rPr kumimoji="0" sz="1600" b="1" i="0" u="none" strike="noStrike" kern="1200" cap="none" spc="-5" normalizeH="0" baseline="0" noProof="0" dirty="0">
                <a:ln>
                  <a:noFill/>
                </a:ln>
                <a:solidFill>
                  <a:prstClr val="black"/>
                </a:solidFill>
                <a:effectLst/>
                <a:uLnTx/>
                <a:uFillTx/>
                <a:latin typeface="Arial"/>
                <a:ea typeface="+mn-ea"/>
                <a:cs typeface="Arial"/>
              </a:rPr>
              <a:t>l</a:t>
            </a:r>
            <a:r>
              <a:rPr kumimoji="0" sz="1600" b="1" i="0" u="none" strike="noStrike" kern="1200" cap="none" spc="-2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eine</a:t>
            </a:r>
            <a:r>
              <a:rPr kumimoji="0" sz="1600" b="1" i="0" u="none" strike="noStrike" kern="1200" cap="none" spc="15" normalizeH="0" baseline="0" noProof="0" dirty="0">
                <a:ln>
                  <a:noFill/>
                </a:ln>
                <a:solidFill>
                  <a:prstClr val="black"/>
                </a:solidFill>
                <a:effectLst/>
                <a:uLnTx/>
                <a:uFillTx/>
                <a:latin typeface="Arial"/>
                <a:ea typeface="+mn-ea"/>
                <a:cs typeface="Arial"/>
              </a:rPr>
              <a:t> </a:t>
            </a:r>
            <a:r>
              <a:rPr kumimoji="0" sz="1600" b="1" i="0" u="none" strike="noStrike" kern="1200" cap="none" spc="-95" normalizeH="0" baseline="0" noProof="0" dirty="0">
                <a:ln>
                  <a:noFill/>
                </a:ln>
                <a:solidFill>
                  <a:prstClr val="black"/>
                </a:solidFill>
                <a:effectLst/>
                <a:uLnTx/>
                <a:uFillTx/>
                <a:latin typeface="Arial"/>
                <a:ea typeface="+mn-ea"/>
                <a:cs typeface="Arial"/>
              </a:rPr>
              <a:t>V</a:t>
            </a:r>
            <a:r>
              <a:rPr kumimoji="0" sz="1600" b="1" i="0" u="none" strike="noStrike" kern="1200" cap="none" spc="-10" normalizeH="0" baseline="0" noProof="0" dirty="0">
                <a:ln>
                  <a:noFill/>
                </a:ln>
                <a:solidFill>
                  <a:prstClr val="black"/>
                </a:solidFill>
                <a:effectLst/>
                <a:uLnTx/>
                <a:uFillTx/>
                <a:latin typeface="Arial"/>
                <a:ea typeface="+mn-ea"/>
                <a:cs typeface="Arial"/>
              </a:rPr>
              <a:t>ertief</a:t>
            </a:r>
            <a:r>
              <a:rPr kumimoji="0" sz="1600" b="1" i="0" u="none" strike="noStrike" kern="1200" cap="none" spc="-15" normalizeH="0" baseline="0" noProof="0" dirty="0">
                <a:ln>
                  <a:noFill/>
                </a:ln>
                <a:solidFill>
                  <a:prstClr val="black"/>
                </a:solidFill>
                <a:effectLst/>
                <a:uLnTx/>
                <a:uFillTx/>
                <a:latin typeface="Arial"/>
                <a:ea typeface="+mn-ea"/>
                <a:cs typeface="Arial"/>
              </a:rPr>
              <a:t>u</a:t>
            </a:r>
            <a:r>
              <a:rPr kumimoji="0" sz="1600" b="1" i="0" u="none" strike="noStrike" kern="1200" cap="none" spc="-10" normalizeH="0" baseline="0" noProof="0" dirty="0">
                <a:ln>
                  <a:noFill/>
                </a:ln>
                <a:solidFill>
                  <a:prstClr val="black"/>
                </a:solidFill>
                <a:effectLst/>
                <a:uLnTx/>
                <a:uFillTx/>
                <a:latin typeface="Arial"/>
                <a:ea typeface="+mn-ea"/>
                <a:cs typeface="Arial"/>
              </a:rPr>
              <a:t>ng</a:t>
            </a:r>
            <a:r>
              <a:rPr kumimoji="0" sz="1600" b="1" i="0" u="none" strike="noStrike" kern="1200" cap="none" spc="30"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in</a:t>
            </a:r>
            <a:r>
              <a:rPr kumimoji="0" sz="1600" b="1" i="0" u="none" strike="noStrike" kern="1200" cap="none" spc="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einem</a:t>
            </a:r>
            <a:r>
              <a:rPr kumimoji="0" sz="1600" b="1" i="0" u="none" strike="noStrike" kern="1200" cap="none" spc="15" normalizeH="0" baseline="0" noProof="0" dirty="0">
                <a:ln>
                  <a:noFill/>
                </a:ln>
                <a:solidFill>
                  <a:prstClr val="black"/>
                </a:solidFill>
                <a:effectLst/>
                <a:uLnTx/>
                <a:uFillTx/>
                <a:latin typeface="Arial"/>
                <a:ea typeface="+mn-ea"/>
                <a:cs typeface="Arial"/>
              </a:rPr>
              <a:t> </a:t>
            </a:r>
            <a:r>
              <a:rPr kumimoji="0" sz="1600" b="1" i="0" u="none" strike="noStrike" kern="1200" cap="none" spc="-10" normalizeH="0" baseline="0" noProof="0" dirty="0">
                <a:ln>
                  <a:noFill/>
                </a:ln>
                <a:solidFill>
                  <a:prstClr val="black"/>
                </a:solidFill>
                <a:effectLst/>
                <a:uLnTx/>
                <a:uFillTx/>
                <a:latin typeface="Arial"/>
                <a:ea typeface="+mn-ea"/>
                <a:cs typeface="Arial"/>
              </a:rPr>
              <a:t>Feld</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7603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426" y="612512"/>
            <a:ext cx="11799147" cy="872034"/>
          </a:xfrm>
          <a:prstGeom prst="rect">
            <a:avLst/>
          </a:prstGeom>
        </p:spPr>
        <p:txBody>
          <a:bodyPr vert="horz" wrap="square" lIns="0" tIns="0" rIns="0" bIns="0" rtlCol="0">
            <a:spAutoFit/>
          </a:bodyPr>
          <a:lstStyle/>
          <a:p>
            <a:pPr marL="483870">
              <a:lnSpc>
                <a:spcPts val="3420"/>
              </a:lnSpc>
            </a:pPr>
            <a:r>
              <a:rPr spc="-229" dirty="0"/>
              <a:t>V</a:t>
            </a:r>
            <a:r>
              <a:rPr dirty="0"/>
              <a:t>orste</a:t>
            </a:r>
            <a:r>
              <a:rPr spc="-15" dirty="0"/>
              <a:t>l</a:t>
            </a:r>
            <a:r>
              <a:rPr dirty="0"/>
              <a:t>lung</a:t>
            </a:r>
            <a:r>
              <a:rPr spc="10" dirty="0"/>
              <a:t> </a:t>
            </a:r>
            <a:r>
              <a:rPr spc="-170" dirty="0"/>
              <a:t>V</a:t>
            </a:r>
            <a:r>
              <a:rPr dirty="0"/>
              <a:t>er</a:t>
            </a:r>
            <a:r>
              <a:rPr spc="-10" dirty="0"/>
              <a:t>t</a:t>
            </a:r>
            <a:r>
              <a:rPr dirty="0"/>
              <a:t>ie</a:t>
            </a:r>
            <a:r>
              <a:rPr spc="-15" dirty="0"/>
              <a:t>f</a:t>
            </a:r>
            <a:r>
              <a:rPr dirty="0"/>
              <a:t>ung:</a:t>
            </a:r>
            <a:r>
              <a:rPr spc="15" dirty="0"/>
              <a:t> </a:t>
            </a:r>
            <a:r>
              <a:rPr dirty="0"/>
              <a:t>Reha</a:t>
            </a:r>
            <a:r>
              <a:rPr spc="-15" dirty="0"/>
              <a:t> </a:t>
            </a:r>
            <a:r>
              <a:rPr dirty="0"/>
              <a:t>und</a:t>
            </a:r>
          </a:p>
          <a:p>
            <a:pPr marL="483870">
              <a:lnSpc>
                <a:spcPts val="3390"/>
              </a:lnSpc>
            </a:pPr>
            <a:r>
              <a:rPr dirty="0"/>
              <a:t>Gesundheit</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
        <p:nvSpPr>
          <p:cNvPr id="3" name="object 3"/>
          <p:cNvSpPr txBox="1"/>
          <p:nvPr/>
        </p:nvSpPr>
        <p:spPr>
          <a:xfrm>
            <a:off x="1831341" y="1685052"/>
            <a:ext cx="8282305" cy="3600986"/>
          </a:xfrm>
          <a:prstGeom prst="rect">
            <a:avLst/>
          </a:prstGeom>
        </p:spPr>
        <p:txBody>
          <a:bodyPr vert="horz" wrap="square" lIns="0" tIns="0" rIns="0" bIns="0" rtlCol="0">
            <a:spAutoFit/>
          </a:bodyPr>
          <a:lstStyle/>
          <a:p>
            <a:pPr marL="12700" marR="5080" lvl="0" indent="0" algn="l" defTabSz="914400" rtl="0" eaLnBrk="1" fontAlgn="auto" latinLnBrk="0" hangingPunct="1">
              <a:lnSpc>
                <a:spcPct val="90000"/>
              </a:lnSpc>
              <a:spcBef>
                <a:spcPts val="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a:ea typeface="+mn-ea"/>
                <a:cs typeface="Arial"/>
              </a:rPr>
              <a:t>Rehabilitat</a:t>
            </a:r>
            <a:r>
              <a:rPr kumimoji="0" sz="2000" b="0" i="0" u="none" strike="noStrike" kern="1200" cap="none" spc="-10" normalizeH="0" baseline="0" noProof="0" dirty="0">
                <a:ln>
                  <a:noFill/>
                </a:ln>
                <a:solidFill>
                  <a:prstClr val="black"/>
                </a:solidFill>
                <a:effectLst/>
                <a:uLnTx/>
                <a:uFillTx/>
                <a:latin typeface="Arial"/>
                <a:ea typeface="+mn-ea"/>
                <a:cs typeface="Arial"/>
              </a:rPr>
              <a:t>i</a:t>
            </a:r>
            <a:r>
              <a:rPr kumimoji="0" sz="2000" b="0" i="0" u="none" strike="noStrike" kern="1200" cap="none" spc="0" normalizeH="0" baseline="0" noProof="0" dirty="0">
                <a:ln>
                  <a:noFill/>
                </a:ln>
                <a:solidFill>
                  <a:prstClr val="black"/>
                </a:solidFill>
                <a:effectLst/>
                <a:uLnTx/>
                <a:uFillTx/>
                <a:latin typeface="Arial"/>
                <a:ea typeface="+mn-ea"/>
                <a:cs typeface="Arial"/>
              </a:rPr>
              <a:t>on</a:t>
            </a:r>
            <a:r>
              <a:rPr kumimoji="0" sz="2000" b="0" i="0" u="none" strike="noStrike" kern="1200" cap="none" spc="10"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a:t>
            </a:r>
            <a:r>
              <a:rPr kumimoji="0" sz="2000" b="0" i="0" u="none" strike="noStrike" kern="1200" cap="none" spc="-2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und</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Ge</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und</a:t>
            </a:r>
            <a:r>
              <a:rPr kumimoji="0" sz="2000" b="0" i="0" u="none" strike="noStrike" kern="1200" cap="none" spc="5" normalizeH="0" baseline="0" noProof="0" dirty="0">
                <a:ln>
                  <a:noFill/>
                </a:ln>
                <a:solidFill>
                  <a:prstClr val="black"/>
                </a:solidFill>
                <a:effectLst/>
                <a:uLnTx/>
                <a:uFillTx/>
                <a:latin typeface="Arial"/>
                <a:ea typeface="+mn-ea"/>
                <a:cs typeface="Arial"/>
              </a:rPr>
              <a:t>h</a:t>
            </a:r>
            <a:r>
              <a:rPr kumimoji="0" sz="2000" b="0" i="0" u="none" strike="noStrike" kern="1200" cap="none" spc="0" normalizeH="0" baseline="0" noProof="0" dirty="0">
                <a:ln>
                  <a:noFill/>
                </a:ln>
                <a:solidFill>
                  <a:prstClr val="black"/>
                </a:solidFill>
                <a:effectLst/>
                <a:uLnTx/>
                <a:uFillTx/>
                <a:latin typeface="Arial"/>
                <a:ea typeface="+mn-ea"/>
                <a:cs typeface="Arial"/>
              </a:rPr>
              <a:t>eit</a:t>
            </a:r>
            <a:r>
              <a:rPr kumimoji="0" sz="2000" b="0" i="0" u="none" strike="noStrike" kern="1200" cap="none" spc="-10"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wi</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sen</a:t>
            </a:r>
            <a:r>
              <a:rPr kumimoji="0" sz="2000" b="0" i="0" u="none" strike="noStrike" kern="1200" cap="none" spc="-10"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cha</a:t>
            </a:r>
            <a:r>
              <a:rPr kumimoji="0" sz="2000" b="0" i="0" u="none" strike="noStrike" kern="1200" cap="none" spc="-10" normalizeH="0" baseline="0" noProof="0" dirty="0">
                <a:ln>
                  <a:noFill/>
                </a:ln>
                <a:solidFill>
                  <a:prstClr val="black"/>
                </a:solidFill>
                <a:effectLst/>
                <a:uLnTx/>
                <a:uFillTx/>
                <a:latin typeface="Arial"/>
                <a:ea typeface="+mn-ea"/>
                <a:cs typeface="Arial"/>
              </a:rPr>
              <a:t>f</a:t>
            </a:r>
            <a:r>
              <a:rPr kumimoji="0" sz="2000" b="0" i="0" u="none" strike="noStrike" kern="1200" cap="none" spc="-20"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en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sind</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a</a:t>
            </a:r>
            <a:r>
              <a:rPr kumimoji="0" sz="2000" b="0" i="0" u="none" strike="noStrike" kern="1200" cap="none" spc="5" normalizeH="0" baseline="0" noProof="0" dirty="0">
                <a:ln>
                  <a:noFill/>
                </a:ln>
                <a:solidFill>
                  <a:prstClr val="black"/>
                </a:solidFill>
                <a:effectLst/>
                <a:uLnTx/>
                <a:uFillTx/>
                <a:latin typeface="Arial"/>
                <a:ea typeface="+mn-ea"/>
                <a:cs typeface="Arial"/>
              </a:rPr>
              <a:t>k</a:t>
            </a:r>
            <a:r>
              <a:rPr kumimoji="0" sz="2000" b="0" i="0" u="none" strike="noStrike" kern="1200" cap="none" spc="0" normalizeH="0" baseline="0" noProof="0" dirty="0">
                <a:ln>
                  <a:noFill/>
                </a:ln>
                <a:solidFill>
                  <a:prstClr val="black"/>
                </a:solidFill>
                <a:effectLst/>
                <a:uLnTx/>
                <a:uFillTx/>
                <a:latin typeface="Arial"/>
                <a:ea typeface="+mn-ea"/>
                <a:cs typeface="Arial"/>
              </a:rPr>
              <a:t>tuell</a:t>
            </a:r>
            <a:r>
              <a:rPr kumimoji="0" sz="2000" b="0" i="0" u="none" strike="noStrike" kern="1200" cap="none" spc="-2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du</a:t>
            </a:r>
            <a:r>
              <a:rPr kumimoji="0" sz="2000" b="0" i="0" u="none" strike="noStrike" kern="1200" cap="none" spc="5" normalizeH="0" baseline="0" noProof="0" dirty="0">
                <a:ln>
                  <a:noFill/>
                </a:ln>
                <a:solidFill>
                  <a:prstClr val="black"/>
                </a:solidFill>
                <a:effectLst/>
                <a:uLnTx/>
                <a:uFillTx/>
                <a:latin typeface="Arial"/>
                <a:ea typeface="+mn-ea"/>
                <a:cs typeface="Arial"/>
              </a:rPr>
              <a:t>r</a:t>
            </a:r>
            <a:r>
              <a:rPr kumimoji="0" sz="2000" b="0" i="0" u="none" strike="noStrike" kern="1200" cap="none" spc="0" normalizeH="0" baseline="0" noProof="0" dirty="0">
                <a:ln>
                  <a:noFill/>
                </a:ln>
                <a:solidFill>
                  <a:prstClr val="black"/>
                </a:solidFill>
                <a:effectLst/>
                <a:uLnTx/>
                <a:uFillTx/>
                <a:latin typeface="Arial"/>
                <a:ea typeface="+mn-ea"/>
                <a:cs typeface="Arial"/>
              </a:rPr>
              <a:t>ch</a:t>
            </a:r>
            <a:r>
              <a:rPr kumimoji="0" sz="2000" b="0" i="0" u="none" strike="noStrike" kern="1200" cap="none" spc="-3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den Begri</a:t>
            </a:r>
            <a:r>
              <a:rPr kumimoji="0" sz="2000" b="0" i="0" u="none" strike="noStrike" kern="1200" cap="none" spc="-40" normalizeH="0" baseline="0" noProof="0" dirty="0">
                <a:ln>
                  <a:noFill/>
                </a:ln>
                <a:solidFill>
                  <a:prstClr val="black"/>
                </a:solidFill>
                <a:effectLst/>
                <a:uLnTx/>
                <a:uFillTx/>
                <a:latin typeface="Arial"/>
                <a:ea typeface="+mn-ea"/>
                <a:cs typeface="Arial"/>
              </a:rPr>
              <a:t>f</a:t>
            </a:r>
            <a:r>
              <a:rPr kumimoji="0" sz="2000" b="0" i="0" u="none" strike="noStrike" kern="1200" cap="none" spc="0" normalizeH="0" baseline="0" noProof="0" dirty="0">
                <a:ln>
                  <a:noFill/>
                </a:ln>
                <a:solidFill>
                  <a:prstClr val="black"/>
                </a:solidFill>
                <a:effectLst/>
                <a:uLnTx/>
                <a:uFillTx/>
                <a:latin typeface="Arial"/>
                <a:ea typeface="+mn-ea"/>
                <a:cs typeface="Arial"/>
              </a:rPr>
              <a:t>f</a:t>
            </a:r>
            <a:r>
              <a:rPr kumimoji="0" sz="2000" b="0" i="0" u="none" strike="noStrike" kern="1200" cap="none" spc="-2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der</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neu</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n</a:t>
            </a:r>
            <a:r>
              <a:rPr kumimoji="0" sz="2000" b="0" i="0" u="none" strike="noStrike" kern="1200" cap="none" spc="-3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Morbidität</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ge</a:t>
            </a:r>
            <a:r>
              <a:rPr kumimoji="0" sz="2000" b="0" i="0" u="none" strike="noStrike" kern="1200" cap="none" spc="5" normalizeH="0" baseline="0" noProof="0" dirty="0">
                <a:ln>
                  <a:noFill/>
                </a:ln>
                <a:solidFill>
                  <a:prstClr val="black"/>
                </a:solidFill>
                <a:effectLst/>
                <a:uLnTx/>
                <a:uFillTx/>
                <a:latin typeface="Arial"/>
                <a:ea typeface="+mn-ea"/>
                <a:cs typeface="Arial"/>
              </a:rPr>
              <a:t>k</a:t>
            </a:r>
            <a:r>
              <a:rPr kumimoji="0" sz="2000" b="0" i="0" u="none" strike="noStrike" kern="1200" cap="none" spc="0" normalizeH="0" baseline="0" noProof="0" dirty="0">
                <a:ln>
                  <a:noFill/>
                </a:ln>
                <a:solidFill>
                  <a:prstClr val="black"/>
                </a:solidFill>
                <a:effectLst/>
                <a:uLnTx/>
                <a:uFillTx/>
                <a:latin typeface="Arial"/>
                <a:ea typeface="+mn-ea"/>
                <a:cs typeface="Arial"/>
              </a:rPr>
              <a:t>enn</a:t>
            </a:r>
            <a:r>
              <a:rPr kumimoji="0" sz="2000" b="0" i="0" u="none" strike="noStrike" kern="1200" cap="none" spc="10" normalizeH="0" baseline="0" noProof="0" dirty="0">
                <a:ln>
                  <a:noFill/>
                </a:ln>
                <a:solidFill>
                  <a:prstClr val="black"/>
                </a:solidFill>
                <a:effectLst/>
                <a:uLnTx/>
                <a:uFillTx/>
                <a:latin typeface="Arial"/>
                <a:ea typeface="+mn-ea"/>
                <a:cs typeface="Arial"/>
              </a:rPr>
              <a:t>z</a:t>
            </a:r>
            <a:r>
              <a:rPr kumimoji="0" sz="2000" b="0" i="0" u="none" strike="noStrike" kern="1200" cap="none" spc="0" normalizeH="0" baseline="0" noProof="0" dirty="0">
                <a:ln>
                  <a:noFill/>
                </a:ln>
                <a:solidFill>
                  <a:prstClr val="black"/>
                </a:solidFill>
                <a:effectLst/>
                <a:uLnTx/>
                <a:uFillTx/>
                <a:latin typeface="Arial"/>
                <a:ea typeface="+mn-ea"/>
                <a:cs typeface="Arial"/>
              </a:rPr>
              <a:t>eic</a:t>
            </a:r>
            <a:r>
              <a:rPr kumimoji="0" sz="2000" b="0" i="0" u="none" strike="noStrike" kern="1200" cap="none" spc="-10" normalizeH="0" baseline="0" noProof="0" dirty="0">
                <a:ln>
                  <a:noFill/>
                </a:ln>
                <a:solidFill>
                  <a:prstClr val="black"/>
                </a:solidFill>
                <a:effectLst/>
                <a:uLnTx/>
                <a:uFillTx/>
                <a:latin typeface="Arial"/>
                <a:ea typeface="+mn-ea"/>
                <a:cs typeface="Arial"/>
              </a:rPr>
              <a:t>h</a:t>
            </a:r>
            <a:r>
              <a:rPr kumimoji="0" sz="2000" b="0" i="0" u="none" strike="noStrike" kern="1200" cap="none" spc="0" normalizeH="0" baseline="0" noProof="0" dirty="0">
                <a:ln>
                  <a:noFill/>
                </a:ln>
                <a:solidFill>
                  <a:prstClr val="black"/>
                </a:solidFill>
                <a:effectLst/>
                <a:uLnTx/>
                <a:uFillTx/>
                <a:latin typeface="Arial"/>
                <a:ea typeface="+mn-ea"/>
                <a:cs typeface="Arial"/>
              </a:rPr>
              <a:t>net.</a:t>
            </a:r>
            <a:r>
              <a:rPr kumimoji="0" sz="2000" b="0" i="0" u="none" strike="noStrike" kern="1200" cap="none" spc="-6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Dies</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bedeutet</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einen z</a:t>
            </a:r>
            <a:r>
              <a:rPr kumimoji="0" sz="2000" b="0" i="0" u="none" strike="noStrike" kern="1200" cap="none" spc="5" normalizeH="0" baseline="0" noProof="0" dirty="0">
                <a:ln>
                  <a:noFill/>
                </a:ln>
                <a:solidFill>
                  <a:prstClr val="black"/>
                </a:solidFill>
                <a:effectLst/>
                <a:uLnTx/>
                <a:uFillTx/>
                <a:latin typeface="Arial"/>
                <a:ea typeface="+mn-ea"/>
                <a:cs typeface="Arial"/>
              </a:rPr>
              <a:t>u</a:t>
            </a:r>
            <a:r>
              <a:rPr kumimoji="0" sz="2000" b="0" i="0" u="none" strike="noStrike" kern="1200" cap="none" spc="0" normalizeH="0" baseline="0" noProof="0" dirty="0">
                <a:ln>
                  <a:noFill/>
                </a:ln>
                <a:solidFill>
                  <a:prstClr val="black"/>
                </a:solidFill>
                <a:effectLst/>
                <a:uLnTx/>
                <a:uFillTx/>
                <a:latin typeface="Arial"/>
                <a:ea typeface="+mn-ea"/>
                <a:cs typeface="Arial"/>
              </a:rPr>
              <a:t>nehme</a:t>
            </a:r>
            <a:r>
              <a:rPr kumimoji="0" sz="2000" b="0" i="0" u="none" strike="noStrike" kern="1200" cap="none" spc="5" normalizeH="0" baseline="0" noProof="0" dirty="0">
                <a:ln>
                  <a:noFill/>
                </a:ln>
                <a:solidFill>
                  <a:prstClr val="black"/>
                </a:solidFill>
                <a:effectLst/>
                <a:uLnTx/>
                <a:uFillTx/>
                <a:latin typeface="Arial"/>
                <a:ea typeface="+mn-ea"/>
                <a:cs typeface="Arial"/>
              </a:rPr>
              <a:t>n</a:t>
            </a:r>
            <a:r>
              <a:rPr kumimoji="0" sz="2000" b="0" i="0" u="none" strike="noStrike" kern="1200" cap="none" spc="0" normalizeH="0" baseline="0" noProof="0" dirty="0">
                <a:ln>
                  <a:noFill/>
                </a:ln>
                <a:solidFill>
                  <a:prstClr val="black"/>
                </a:solidFill>
                <a:effectLst/>
                <a:uLnTx/>
                <a:uFillTx/>
                <a:latin typeface="Arial"/>
                <a:ea typeface="+mn-ea"/>
                <a:cs typeface="Arial"/>
              </a:rPr>
              <a:t>den</a:t>
            </a:r>
            <a:r>
              <a:rPr kumimoji="0" sz="2000" b="0" i="0" u="none" strike="noStrike" kern="1200" cap="none" spc="-50" normalizeH="0" baseline="0" noProof="0" dirty="0">
                <a:ln>
                  <a:noFill/>
                </a:ln>
                <a:solidFill>
                  <a:prstClr val="black"/>
                </a:solidFill>
                <a:effectLst/>
                <a:uLnTx/>
                <a:uFillTx/>
                <a:latin typeface="Arial"/>
                <a:ea typeface="+mn-ea"/>
                <a:cs typeface="Arial"/>
              </a:rPr>
              <a:t> </a:t>
            </a:r>
            <a:r>
              <a:rPr kumimoji="0" sz="2000" b="0" i="0" u="none" strike="noStrike" kern="1200" cap="none" spc="-114" normalizeH="0" baseline="0" noProof="0" dirty="0">
                <a:ln>
                  <a:noFill/>
                </a:ln>
                <a:solidFill>
                  <a:prstClr val="black"/>
                </a:solidFill>
                <a:effectLst/>
                <a:uLnTx/>
                <a:uFillTx/>
                <a:latin typeface="Arial"/>
                <a:ea typeface="+mn-ea"/>
                <a:cs typeface="Arial"/>
              </a:rPr>
              <a:t>V</a:t>
            </a:r>
            <a:r>
              <a:rPr kumimoji="0" sz="2000" b="0" i="0" u="none" strike="noStrike" kern="1200" cap="none" spc="0" normalizeH="0" baseline="0" noProof="0" dirty="0">
                <a:ln>
                  <a:noFill/>
                </a:ln>
                <a:solidFill>
                  <a:prstClr val="black"/>
                </a:solidFill>
                <a:effectLst/>
                <a:uLnTx/>
                <a:uFillTx/>
                <a:latin typeface="Arial"/>
                <a:ea typeface="+mn-ea"/>
                <a:cs typeface="Arial"/>
              </a:rPr>
              <a:t>ers</a:t>
            </a:r>
            <a:r>
              <a:rPr kumimoji="0" sz="2000" b="0" i="0" u="none" strike="noStrike" kern="1200" cap="none" spc="5" normalizeH="0" baseline="0" noProof="0" dirty="0">
                <a:ln>
                  <a:noFill/>
                </a:ln>
                <a:solidFill>
                  <a:prstClr val="black"/>
                </a:solidFill>
                <a:effectLst/>
                <a:uLnTx/>
                <a:uFillTx/>
                <a:latin typeface="Arial"/>
                <a:ea typeface="+mn-ea"/>
                <a:cs typeface="Arial"/>
              </a:rPr>
              <a:t>o</a:t>
            </a:r>
            <a:r>
              <a:rPr kumimoji="0" sz="2000" b="0" i="0" u="none" strike="noStrike" kern="1200" cap="none" spc="0" normalizeH="0" baseline="0" noProof="0" dirty="0">
                <a:ln>
                  <a:noFill/>
                </a:ln>
                <a:solidFill>
                  <a:prstClr val="black"/>
                </a:solidFill>
                <a:effectLst/>
                <a:uLnTx/>
                <a:uFillTx/>
                <a:latin typeface="Arial"/>
                <a:ea typeface="+mn-ea"/>
                <a:cs typeface="Arial"/>
              </a:rPr>
              <a:t>rgun</a:t>
            </a:r>
            <a:r>
              <a:rPr kumimoji="0" sz="2000" b="0" i="0" u="none" strike="noStrike" kern="1200" cap="none" spc="-10" normalizeH="0" baseline="0" noProof="0" dirty="0">
                <a:ln>
                  <a:noFill/>
                </a:ln>
                <a:solidFill>
                  <a:prstClr val="black"/>
                </a:solidFill>
                <a:effectLst/>
                <a:uLnTx/>
                <a:uFillTx/>
                <a:latin typeface="Arial"/>
                <a:ea typeface="+mn-ea"/>
                <a:cs typeface="Arial"/>
              </a:rPr>
              <a:t>g</a:t>
            </a:r>
            <a:r>
              <a:rPr kumimoji="0" sz="2000" b="0" i="0" u="none" strike="noStrike" kern="1200" cap="none" spc="0" normalizeH="0" baseline="0" noProof="0" dirty="0">
                <a:ln>
                  <a:noFill/>
                </a:ln>
                <a:solidFill>
                  <a:prstClr val="black"/>
                </a:solidFill>
                <a:effectLst/>
                <a:uLnTx/>
                <a:uFillTx/>
                <a:latin typeface="Arial"/>
                <a:ea typeface="+mn-ea"/>
                <a:cs typeface="Arial"/>
              </a:rPr>
              <a:t>sbeda</a:t>
            </a:r>
            <a:r>
              <a:rPr kumimoji="0" sz="2000" b="0" i="0" u="none" strike="noStrike" kern="1200" cap="none" spc="-10" normalizeH="0" baseline="0" noProof="0" dirty="0">
                <a:ln>
                  <a:noFill/>
                </a:ln>
                <a:solidFill>
                  <a:prstClr val="black"/>
                </a:solidFill>
                <a:effectLst/>
                <a:uLnTx/>
                <a:uFillTx/>
                <a:latin typeface="Arial"/>
                <a:ea typeface="+mn-ea"/>
                <a:cs typeface="Arial"/>
              </a:rPr>
              <a:t>r</a:t>
            </a:r>
            <a:r>
              <a:rPr kumimoji="0" sz="2000" b="0" i="0" u="none" strike="noStrike" kern="1200" cap="none" spc="0" normalizeH="0" baseline="0" noProof="0" dirty="0">
                <a:ln>
                  <a:noFill/>
                </a:ln>
                <a:solidFill>
                  <a:prstClr val="black"/>
                </a:solidFill>
                <a:effectLst/>
                <a:uLnTx/>
                <a:uFillTx/>
                <a:latin typeface="Arial"/>
                <a:ea typeface="+mn-ea"/>
                <a:cs typeface="Arial"/>
              </a:rPr>
              <a:t>f</a:t>
            </a:r>
            <a:r>
              <a:rPr kumimoji="0" sz="2000" b="0" i="0" u="none" strike="noStrike" kern="1200" cap="none" spc="-6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im</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Berei</a:t>
            </a:r>
            <a:r>
              <a:rPr kumimoji="0" sz="2000" b="0" i="0" u="none" strike="noStrike" kern="1200" cap="none" spc="5" normalizeH="0" baseline="0" noProof="0" dirty="0">
                <a:ln>
                  <a:noFill/>
                </a:ln>
                <a:solidFill>
                  <a:prstClr val="black"/>
                </a:solidFill>
                <a:effectLst/>
                <a:uLnTx/>
                <a:uFillTx/>
                <a:latin typeface="Arial"/>
                <a:ea typeface="+mn-ea"/>
                <a:cs typeface="Arial"/>
              </a:rPr>
              <a:t>c</a:t>
            </a:r>
            <a:r>
              <a:rPr kumimoji="0" sz="2000" b="0" i="0" u="none" strike="noStrike" kern="1200" cap="none" spc="0" normalizeH="0" baseline="0" noProof="0" dirty="0">
                <a:ln>
                  <a:noFill/>
                </a:ln>
                <a:solidFill>
                  <a:prstClr val="black"/>
                </a:solidFill>
                <a:effectLst/>
                <a:uLnTx/>
                <a:uFillTx/>
                <a:latin typeface="Arial"/>
                <a:ea typeface="+mn-ea"/>
                <a:cs typeface="Arial"/>
              </a:rPr>
              <a:t>h</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p</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ychisc</a:t>
            </a:r>
            <a:r>
              <a:rPr kumimoji="0" sz="2000" b="0" i="0" u="none" strike="noStrike" kern="1200" cap="none" spc="5" normalizeH="0" baseline="0" noProof="0" dirty="0">
                <a:ln>
                  <a:noFill/>
                </a:ln>
                <a:solidFill>
                  <a:prstClr val="black"/>
                </a:solidFill>
                <a:effectLst/>
                <a:uLnTx/>
                <a:uFillTx/>
                <a:latin typeface="Arial"/>
                <a:ea typeface="+mn-ea"/>
                <a:cs typeface="Arial"/>
              </a:rPr>
              <a:t>h</a:t>
            </a:r>
            <a:r>
              <a:rPr kumimoji="0" sz="2000" b="0" i="0" u="none" strike="noStrike" kern="1200" cap="none" spc="0" normalizeH="0" baseline="0" noProof="0" dirty="0">
                <a:ln>
                  <a:noFill/>
                </a:ln>
                <a:solidFill>
                  <a:prstClr val="black"/>
                </a:solidFill>
                <a:effectLst/>
                <a:uLnTx/>
                <a:uFillTx/>
                <a:latin typeface="Arial"/>
                <a:ea typeface="+mn-ea"/>
                <a:cs typeface="Arial"/>
              </a:rPr>
              <a:t>er</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und k</a:t>
            </a:r>
            <a:r>
              <a:rPr kumimoji="0" sz="2000" b="0" i="0" u="none" strike="noStrike" kern="1200" cap="none" spc="5" normalizeH="0" baseline="0" noProof="0" dirty="0">
                <a:ln>
                  <a:noFill/>
                </a:ln>
                <a:solidFill>
                  <a:prstClr val="black"/>
                </a:solidFill>
                <a:effectLst/>
                <a:uLnTx/>
                <a:uFillTx/>
                <a:latin typeface="Arial"/>
                <a:ea typeface="+mn-ea"/>
                <a:cs typeface="Arial"/>
              </a:rPr>
              <a:t>ö</a:t>
            </a:r>
            <a:r>
              <a:rPr kumimoji="0" sz="2000" b="0" i="0" u="none" strike="noStrike" kern="1200" cap="none" spc="0" normalizeH="0" baseline="0" noProof="0" dirty="0">
                <a:ln>
                  <a:noFill/>
                </a:ln>
                <a:solidFill>
                  <a:prstClr val="black"/>
                </a:solidFill>
                <a:effectLst/>
                <a:uLnTx/>
                <a:uFillTx/>
                <a:latin typeface="Arial"/>
                <a:ea typeface="+mn-ea"/>
                <a:cs typeface="Arial"/>
              </a:rPr>
              <a:t>rperlich</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r</a:t>
            </a:r>
            <a:r>
              <a:rPr kumimoji="0" sz="2000" b="0" i="0" u="none" strike="noStrike" kern="1200" cap="none" spc="-5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Erk</a:t>
            </a:r>
            <a:r>
              <a:rPr kumimoji="0" sz="2000" b="0" i="0" u="none" strike="noStrike" kern="1200" cap="none" spc="5" normalizeH="0" baseline="0" noProof="0" dirty="0">
                <a:ln>
                  <a:noFill/>
                </a:ln>
                <a:solidFill>
                  <a:prstClr val="black"/>
                </a:solidFill>
                <a:effectLst/>
                <a:uLnTx/>
                <a:uFillTx/>
                <a:latin typeface="Arial"/>
                <a:ea typeface="+mn-ea"/>
                <a:cs typeface="Arial"/>
              </a:rPr>
              <a:t>r</a:t>
            </a:r>
            <a:r>
              <a:rPr kumimoji="0" sz="2000" b="0" i="0" u="none" strike="noStrike" kern="1200" cap="none" spc="0" normalizeH="0" baseline="0" noProof="0" dirty="0">
                <a:ln>
                  <a:noFill/>
                </a:ln>
                <a:solidFill>
                  <a:prstClr val="black"/>
                </a:solidFill>
                <a:effectLst/>
                <a:uLnTx/>
                <a:uFillTx/>
                <a:latin typeface="Arial"/>
                <a:ea typeface="+mn-ea"/>
                <a:cs typeface="Arial"/>
              </a:rPr>
              <a:t>an</a:t>
            </a:r>
            <a:r>
              <a:rPr kumimoji="0" sz="2000" b="0" i="0" u="none" strike="noStrike" kern="1200" cap="none" spc="5" normalizeH="0" baseline="0" noProof="0" dirty="0">
                <a:ln>
                  <a:noFill/>
                </a:ln>
                <a:solidFill>
                  <a:prstClr val="black"/>
                </a:solidFill>
                <a:effectLst/>
                <a:uLnTx/>
                <a:uFillTx/>
                <a:latin typeface="Arial"/>
                <a:ea typeface="+mn-ea"/>
                <a:cs typeface="Arial"/>
              </a:rPr>
              <a:t>k</a:t>
            </a:r>
            <a:r>
              <a:rPr kumimoji="0" sz="2000" b="0" i="0" u="none" strike="noStrike" kern="1200" cap="none" spc="-10" normalizeH="0" baseline="0" noProof="0" dirty="0">
                <a:ln>
                  <a:noFill/>
                </a:ln>
                <a:solidFill>
                  <a:prstClr val="black"/>
                </a:solidFill>
                <a:effectLst/>
                <a:uLnTx/>
                <a:uFillTx/>
                <a:latin typeface="Arial"/>
                <a:ea typeface="+mn-ea"/>
                <a:cs typeface="Arial"/>
              </a:rPr>
              <a:t>u</a:t>
            </a:r>
            <a:r>
              <a:rPr kumimoji="0" sz="2000" b="0" i="0" u="none" strike="noStrike" kern="1200" cap="none" spc="0" normalizeH="0" baseline="0" noProof="0" dirty="0">
                <a:ln>
                  <a:noFill/>
                </a:ln>
                <a:solidFill>
                  <a:prstClr val="black"/>
                </a:solidFill>
                <a:effectLst/>
                <a:uLnTx/>
                <a:uFillTx/>
                <a:latin typeface="Arial"/>
                <a:ea typeface="+mn-ea"/>
                <a:cs typeface="Arial"/>
              </a:rPr>
              <a:t>ng</a:t>
            </a:r>
            <a:r>
              <a:rPr kumimoji="0" sz="2000" b="0" i="0" u="none" strike="noStrike" kern="1200" cap="none" spc="-10"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mit</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einem</a:t>
            </a:r>
            <a:r>
              <a:rPr kumimoji="0" sz="2000" b="0" i="0" u="none" strike="noStrike" kern="1200" cap="none" spc="-2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c</a:t>
            </a:r>
            <a:r>
              <a:rPr kumimoji="0" sz="2000" b="0" i="0" u="none" strike="noStrike" kern="1200" cap="none" spc="5" normalizeH="0" baseline="0" noProof="0" dirty="0">
                <a:ln>
                  <a:noFill/>
                </a:ln>
                <a:solidFill>
                  <a:prstClr val="black"/>
                </a:solidFill>
                <a:effectLst/>
                <a:uLnTx/>
                <a:uFillTx/>
                <a:latin typeface="Arial"/>
                <a:ea typeface="+mn-ea"/>
                <a:cs typeface="Arial"/>
              </a:rPr>
              <a:t>h</a:t>
            </a:r>
            <a:r>
              <a:rPr kumimoji="0" sz="2000" b="0" i="0" u="none" strike="noStrike" kern="1200" cap="none" spc="0" normalizeH="0" baseline="0" noProof="0" dirty="0">
                <a:ln>
                  <a:noFill/>
                </a:ln>
                <a:solidFill>
                  <a:prstClr val="black"/>
                </a:solidFill>
                <a:effectLst/>
                <a:uLnTx/>
                <a:uFillTx/>
                <a:latin typeface="Arial"/>
                <a:ea typeface="+mn-ea"/>
                <a:cs typeface="Arial"/>
              </a:rPr>
              <a:t>ronischen</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114" normalizeH="0" baseline="0" noProof="0" dirty="0">
                <a:ln>
                  <a:noFill/>
                </a:ln>
                <a:solidFill>
                  <a:prstClr val="black"/>
                </a:solidFill>
                <a:effectLst/>
                <a:uLnTx/>
                <a:uFillTx/>
                <a:latin typeface="Arial"/>
                <a:ea typeface="+mn-ea"/>
                <a:cs typeface="Arial"/>
              </a:rPr>
              <a:t>V</a:t>
            </a:r>
            <a:r>
              <a:rPr kumimoji="0" sz="2000" b="0" i="0" u="none" strike="noStrike" kern="1200" cap="none" spc="0" normalizeH="0" baseline="0" noProof="0" dirty="0">
                <a:ln>
                  <a:noFill/>
                </a:ln>
                <a:solidFill>
                  <a:prstClr val="black"/>
                </a:solidFill>
                <a:effectLst/>
                <a:uLnTx/>
                <a:uFillTx/>
                <a:latin typeface="Arial"/>
                <a:ea typeface="+mn-ea"/>
                <a:cs typeface="Arial"/>
              </a:rPr>
              <a:t>erlauf.</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Um</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der Komple</a:t>
            </a:r>
            <a:r>
              <a:rPr kumimoji="0" sz="2000" b="0" i="0" u="none" strike="noStrike" kern="1200" cap="none" spc="-10" normalizeH="0" baseline="0" noProof="0" dirty="0">
                <a:ln>
                  <a:noFill/>
                </a:ln>
                <a:solidFill>
                  <a:prstClr val="black"/>
                </a:solidFill>
                <a:effectLst/>
                <a:uLnTx/>
                <a:uFillTx/>
                <a:latin typeface="Arial"/>
                <a:ea typeface="+mn-ea"/>
                <a:cs typeface="Arial"/>
              </a:rPr>
              <a:t>x</a:t>
            </a:r>
            <a:r>
              <a:rPr kumimoji="0" sz="2000" b="0" i="0" u="none" strike="noStrike" kern="1200" cap="none" spc="0" normalizeH="0" baseline="0" noProof="0" dirty="0">
                <a:ln>
                  <a:noFill/>
                </a:ln>
                <a:solidFill>
                  <a:prstClr val="black"/>
                </a:solidFill>
                <a:effectLst/>
                <a:uLnTx/>
                <a:uFillTx/>
                <a:latin typeface="Arial"/>
                <a:ea typeface="+mn-ea"/>
                <a:cs typeface="Arial"/>
              </a:rPr>
              <a:t>ität</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en</a:t>
            </a:r>
            <a:r>
              <a:rPr kumimoji="0" sz="2000" b="0" i="0" u="none" strike="noStrike" kern="1200" cap="none" spc="-10"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s</a:t>
            </a:r>
            <a:r>
              <a:rPr kumimoji="0" sz="2000" b="0" i="0" u="none" strike="noStrike" kern="1200" cap="none" spc="5" normalizeH="0" baseline="0" noProof="0" dirty="0">
                <a:ln>
                  <a:noFill/>
                </a:ln>
                <a:solidFill>
                  <a:prstClr val="black"/>
                </a:solidFill>
                <a:effectLst/>
                <a:uLnTx/>
                <a:uFillTx/>
                <a:latin typeface="Arial"/>
                <a:ea typeface="+mn-ea"/>
                <a:cs typeface="Arial"/>
              </a:rPr>
              <a:t>p</a:t>
            </a:r>
            <a:r>
              <a:rPr kumimoji="0" sz="2000" b="0" i="0" u="none" strike="noStrike" kern="1200" cap="none" spc="0" normalizeH="0" baseline="0" noProof="0" dirty="0">
                <a:ln>
                  <a:noFill/>
                </a:ln>
                <a:solidFill>
                  <a:prstClr val="black"/>
                </a:solidFill>
                <a:effectLst/>
                <a:uLnTx/>
                <a:uFillTx/>
                <a:latin typeface="Arial"/>
                <a:ea typeface="+mn-ea"/>
                <a:cs typeface="Arial"/>
              </a:rPr>
              <a:t>reche</a:t>
            </a:r>
            <a:r>
              <a:rPr kumimoji="0" sz="2000" b="0" i="0" u="none" strike="noStrike" kern="1200" cap="none" spc="-15" normalizeH="0" baseline="0" noProof="0" dirty="0">
                <a:ln>
                  <a:noFill/>
                </a:ln>
                <a:solidFill>
                  <a:prstClr val="black"/>
                </a:solidFill>
                <a:effectLst/>
                <a:uLnTx/>
                <a:uFillTx/>
                <a:latin typeface="Arial"/>
                <a:ea typeface="+mn-ea"/>
                <a:cs typeface="Arial"/>
              </a:rPr>
              <a:t>n</a:t>
            </a:r>
            <a:r>
              <a:rPr kumimoji="0" sz="2000" b="0" i="0" u="none" strike="noStrike" kern="1200" cap="none" spc="0" normalizeH="0" baseline="0" noProof="0" dirty="0">
                <a:ln>
                  <a:noFill/>
                </a:ln>
                <a:solidFill>
                  <a:prstClr val="black"/>
                </a:solidFill>
                <a:effectLst/>
                <a:uLnTx/>
                <a:uFillTx/>
                <a:latin typeface="Arial"/>
                <a:ea typeface="+mn-ea"/>
                <a:cs typeface="Arial"/>
              </a:rPr>
              <a:t>der</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S</a:t>
            </a:r>
            <a:r>
              <a:rPr kumimoji="0" sz="2000" b="0" i="0" u="none" strike="noStrike" kern="1200" cap="none" spc="-10"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örung</a:t>
            </a:r>
            <a:r>
              <a:rPr kumimoji="0" sz="2000" b="0" i="0" u="none" strike="noStrike" kern="1200" cap="none" spc="10"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bilder</a:t>
            </a:r>
            <a:r>
              <a:rPr kumimoji="0" sz="2000" b="0" i="0" u="none" strike="noStrike" kern="1200" cap="none" spc="-3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ge</a:t>
            </a:r>
            <a:r>
              <a:rPr kumimoji="0" sz="2000" b="0" i="0" u="none" strike="noStrike" kern="1200" cap="none" spc="5" normalizeH="0" baseline="0" noProof="0" dirty="0">
                <a:ln>
                  <a:noFill/>
                </a:ln>
                <a:solidFill>
                  <a:prstClr val="black"/>
                </a:solidFill>
                <a:effectLst/>
                <a:uLnTx/>
                <a:uFillTx/>
                <a:latin typeface="Arial"/>
                <a:ea typeface="+mn-ea"/>
                <a:cs typeface="Arial"/>
              </a:rPr>
              <a:t>r</a:t>
            </a:r>
            <a:r>
              <a:rPr kumimoji="0" sz="2000" b="0" i="0" u="none" strike="noStrike" kern="1200" cap="none" spc="0" normalizeH="0" baseline="0" noProof="0" dirty="0">
                <a:ln>
                  <a:noFill/>
                </a:ln>
                <a:solidFill>
                  <a:prstClr val="black"/>
                </a:solidFill>
                <a:effectLst/>
                <a:uLnTx/>
                <a:uFillTx/>
                <a:latin typeface="Arial"/>
                <a:ea typeface="+mn-ea"/>
                <a:cs typeface="Arial"/>
              </a:rPr>
              <a:t>e</a:t>
            </a:r>
            <a:r>
              <a:rPr kumimoji="0" sz="2000" b="0" i="0" u="none" strike="noStrike" kern="1200" cap="none" spc="5" normalizeH="0" baseline="0" noProof="0" dirty="0">
                <a:ln>
                  <a:noFill/>
                </a:ln>
                <a:solidFill>
                  <a:prstClr val="black"/>
                </a:solidFill>
                <a:effectLst/>
                <a:uLnTx/>
                <a:uFillTx/>
                <a:latin typeface="Arial"/>
                <a:ea typeface="+mn-ea"/>
                <a:cs typeface="Arial"/>
              </a:rPr>
              <a:t>c</a:t>
            </a:r>
            <a:r>
              <a:rPr kumimoji="0" sz="2000" b="0" i="0" u="none" strike="noStrike" kern="1200" cap="none" spc="0" normalizeH="0" baseline="0" noProof="0" dirty="0">
                <a:ln>
                  <a:noFill/>
                </a:ln>
                <a:solidFill>
                  <a:prstClr val="black"/>
                </a:solidFill>
                <a:effectLst/>
                <a:uLnTx/>
                <a:uFillTx/>
                <a:latin typeface="Arial"/>
                <a:ea typeface="+mn-ea"/>
                <a:cs typeface="Arial"/>
              </a:rPr>
              <a:t>ht</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zu</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werden,</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gibt</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es einen</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erhöhten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Bedarf</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an</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Fa</a:t>
            </a:r>
            <a:r>
              <a:rPr kumimoji="0" sz="2000" b="0" i="0" u="none" strike="noStrike" kern="1200" cap="none" spc="5" normalizeH="0" baseline="0" noProof="0" dirty="0">
                <a:ln>
                  <a:noFill/>
                </a:ln>
                <a:solidFill>
                  <a:prstClr val="black"/>
                </a:solidFill>
                <a:effectLst/>
                <a:uLnTx/>
                <a:uFillTx/>
                <a:latin typeface="Arial"/>
                <a:ea typeface="+mn-ea"/>
                <a:cs typeface="Arial"/>
              </a:rPr>
              <a:t>c</a:t>
            </a:r>
            <a:r>
              <a:rPr kumimoji="0" sz="2000" b="0" i="0" u="none" strike="noStrike" kern="1200" cap="none" spc="0" normalizeH="0" baseline="0" noProof="0" dirty="0">
                <a:ln>
                  <a:noFill/>
                </a:ln>
                <a:solidFill>
                  <a:prstClr val="black"/>
                </a:solidFill>
                <a:effectLst/>
                <a:uLnTx/>
                <a:uFillTx/>
                <a:latin typeface="Arial"/>
                <a:ea typeface="+mn-ea"/>
                <a:cs typeface="Arial"/>
              </a:rPr>
              <a:t>h</a:t>
            </a:r>
            <a:r>
              <a:rPr kumimoji="0" sz="2000" b="0" i="0" u="none" strike="noStrike" kern="1200" cap="none" spc="5" normalizeH="0" baseline="0" noProof="0" dirty="0">
                <a:ln>
                  <a:noFill/>
                </a:ln>
                <a:solidFill>
                  <a:prstClr val="black"/>
                </a:solidFill>
                <a:effectLst/>
                <a:uLnTx/>
                <a:uFillTx/>
                <a:latin typeface="Arial"/>
                <a:ea typeface="+mn-ea"/>
                <a:cs typeface="Arial"/>
              </a:rPr>
              <a:t>k</a:t>
            </a:r>
            <a:r>
              <a:rPr kumimoji="0" sz="2000" b="0" i="0" u="none" strike="noStrike" kern="1200" cap="none" spc="0" normalizeH="0" baseline="0" noProof="0" dirty="0">
                <a:ln>
                  <a:noFill/>
                </a:ln>
                <a:solidFill>
                  <a:prstClr val="black"/>
                </a:solidFill>
                <a:effectLst/>
                <a:uLnTx/>
                <a:uFillTx/>
                <a:latin typeface="Arial"/>
                <a:ea typeface="+mn-ea"/>
                <a:cs typeface="Arial"/>
              </a:rPr>
              <a:t>räf</a:t>
            </a:r>
            <a:r>
              <a:rPr kumimoji="0" sz="2000" b="0" i="0" u="none" strike="noStrike" kern="1200" cap="none" spc="-10" normalizeH="0" baseline="0" noProof="0" dirty="0">
                <a:ln>
                  <a:noFill/>
                </a:ln>
                <a:solidFill>
                  <a:prstClr val="black"/>
                </a:solidFill>
                <a:effectLst/>
                <a:uLnTx/>
                <a:uFillTx/>
                <a:latin typeface="Arial"/>
                <a:ea typeface="+mn-ea"/>
                <a:cs typeface="Arial"/>
              </a:rPr>
              <a:t>te</a:t>
            </a:r>
            <a:r>
              <a:rPr kumimoji="0" sz="2000" b="0" i="0" u="none" strike="noStrike" kern="1200" cap="none" spc="0" normalizeH="0" baseline="0" noProof="0" dirty="0">
                <a:ln>
                  <a:noFill/>
                </a:ln>
                <a:solidFill>
                  <a:prstClr val="black"/>
                </a:solidFill>
                <a:effectLst/>
                <a:uLnTx/>
                <a:uFillTx/>
                <a:latin typeface="Arial"/>
                <a:ea typeface="+mn-ea"/>
                <a:cs typeface="Arial"/>
              </a:rPr>
              <a:t>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mit</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in</a:t>
            </a:r>
            <a:r>
              <a:rPr kumimoji="0" sz="2000" b="0" i="0" u="none" strike="noStrike" kern="1200" cap="none" spc="-10"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erdisziplinären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Kenntnis</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en über</a:t>
            </a:r>
            <a:r>
              <a:rPr kumimoji="0" sz="2000" b="0" i="0" u="none" strike="noStrike" kern="1200" cap="none" spc="-2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die bi</a:t>
            </a:r>
            <a:r>
              <a:rPr kumimoji="0" sz="2000" b="0" i="0" u="none" strike="noStrike" kern="1200" cap="none" spc="5" normalizeH="0" baseline="0" noProof="0" dirty="0">
                <a:ln>
                  <a:noFill/>
                </a:ln>
                <a:solidFill>
                  <a:prstClr val="black"/>
                </a:solidFill>
                <a:effectLst/>
                <a:uLnTx/>
                <a:uFillTx/>
                <a:latin typeface="Arial"/>
                <a:ea typeface="+mn-ea"/>
                <a:cs typeface="Arial"/>
              </a:rPr>
              <a:t>o</a:t>
            </a:r>
            <a:r>
              <a:rPr kumimoji="0" sz="2000" b="0" i="0" u="none" strike="noStrike" kern="1200" cap="none" spc="0" normalizeH="0" baseline="0" noProof="0" dirty="0">
                <a:ln>
                  <a:noFill/>
                </a:ln>
                <a:solidFill>
                  <a:prstClr val="black"/>
                </a:solidFill>
                <a:effectLst/>
                <a:uLnTx/>
                <a:uFillTx/>
                <a:latin typeface="Arial"/>
                <a:ea typeface="+mn-ea"/>
                <a:cs typeface="Arial"/>
              </a:rPr>
              <a:t>-p</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ych</a:t>
            </a:r>
            <a:r>
              <a:rPr kumimoji="0" sz="2000" b="0" i="0" u="none" strike="noStrike" kern="1200" cap="none" spc="5" normalizeH="0" baseline="0" noProof="0" dirty="0">
                <a:ln>
                  <a:noFill/>
                </a:ln>
                <a:solidFill>
                  <a:prstClr val="black"/>
                </a:solidFill>
                <a:effectLst/>
                <a:uLnTx/>
                <a:uFillTx/>
                <a:latin typeface="Arial"/>
                <a:ea typeface="+mn-ea"/>
                <a:cs typeface="Arial"/>
              </a:rPr>
              <a:t>o</a:t>
            </a:r>
            <a:r>
              <a:rPr kumimoji="0" sz="2000" b="0" i="0" u="none" strike="noStrike" kern="1200" cap="none" spc="-10" normalizeH="0" baseline="0" noProof="0" dirty="0">
                <a:ln>
                  <a:noFill/>
                </a:ln>
                <a:solidFill>
                  <a:prstClr val="black"/>
                </a:solidFill>
                <a:effectLst/>
                <a:uLnTx/>
                <a:uFillTx/>
                <a:latin typeface="Arial"/>
                <a:ea typeface="+mn-ea"/>
                <a:cs typeface="Arial"/>
              </a:rPr>
              <a:t>-</a:t>
            </a:r>
            <a:r>
              <a:rPr kumimoji="0" sz="2000" b="0" i="0" u="none" strike="noStrike" kern="1200" cap="none" spc="0" normalizeH="0" baseline="0" noProof="0" dirty="0">
                <a:ln>
                  <a:noFill/>
                </a:ln>
                <a:solidFill>
                  <a:prstClr val="black"/>
                </a:solidFill>
                <a:effectLst/>
                <a:uLnTx/>
                <a:uFillTx/>
                <a:latin typeface="Arial"/>
                <a:ea typeface="+mn-ea"/>
                <a:cs typeface="Arial"/>
              </a:rPr>
              <a:t>sozialen</a:t>
            </a:r>
            <a:r>
              <a:rPr kumimoji="0" sz="2000" b="0" i="0" u="none" strike="noStrike" kern="1200" cap="none" spc="-1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Aspe</a:t>
            </a:r>
            <a:r>
              <a:rPr kumimoji="0" sz="2000" b="0" i="0" u="none" strike="noStrike" kern="1200" cap="none" spc="5" normalizeH="0" baseline="0" noProof="0" dirty="0">
                <a:ln>
                  <a:noFill/>
                </a:ln>
                <a:solidFill>
                  <a:prstClr val="black"/>
                </a:solidFill>
                <a:effectLst/>
                <a:uLnTx/>
                <a:uFillTx/>
                <a:latin typeface="Arial"/>
                <a:ea typeface="+mn-ea"/>
                <a:cs typeface="Arial"/>
              </a:rPr>
              <a:t>k</a:t>
            </a:r>
            <a:r>
              <a:rPr kumimoji="0" sz="2000" b="0" i="0" u="none" strike="noStrike" kern="1200" cap="none" spc="0" normalizeH="0" baseline="0" noProof="0" dirty="0">
                <a:ln>
                  <a:noFill/>
                </a:ln>
                <a:solidFill>
                  <a:prstClr val="black"/>
                </a:solidFill>
                <a:effectLst/>
                <a:uLnTx/>
                <a:uFillTx/>
                <a:latin typeface="Arial"/>
                <a:ea typeface="+mn-ea"/>
                <a:cs typeface="Arial"/>
              </a:rPr>
              <a:t>te</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des</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Kran</a:t>
            </a:r>
            <a:r>
              <a:rPr kumimoji="0" sz="2000" b="0" i="0" u="none" strike="noStrike" kern="1200" cap="none" spc="5" normalizeH="0" baseline="0" noProof="0" dirty="0">
                <a:ln>
                  <a:noFill/>
                </a:ln>
                <a:solidFill>
                  <a:prstClr val="black"/>
                </a:solidFill>
                <a:effectLst/>
                <a:uLnTx/>
                <a:uFillTx/>
                <a:latin typeface="Arial"/>
                <a:ea typeface="+mn-ea"/>
                <a:cs typeface="Arial"/>
              </a:rPr>
              <a:t>k</a:t>
            </a:r>
            <a:r>
              <a:rPr kumimoji="0" sz="2000" b="0" i="0" u="none" strike="noStrike" kern="1200" cap="none" spc="0" normalizeH="0" baseline="0" noProof="0" dirty="0">
                <a:ln>
                  <a:noFill/>
                </a:ln>
                <a:solidFill>
                  <a:prstClr val="black"/>
                </a:solidFill>
                <a:effectLst/>
                <a:uLnTx/>
                <a:uFillTx/>
                <a:latin typeface="Arial"/>
                <a:ea typeface="+mn-ea"/>
                <a:cs typeface="Arial"/>
              </a:rPr>
              <a:t>heitsg</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sc</a:t>
            </a:r>
            <a:r>
              <a:rPr kumimoji="0" sz="2000" b="0" i="0" u="none" strike="noStrike" kern="1200" cap="none" spc="-10" normalizeH="0" baseline="0" noProof="0" dirty="0">
                <a:ln>
                  <a:noFill/>
                </a:ln>
                <a:solidFill>
                  <a:prstClr val="black"/>
                </a:solidFill>
                <a:effectLst/>
                <a:uLnTx/>
                <a:uFillTx/>
                <a:latin typeface="Arial"/>
                <a:ea typeface="+mn-ea"/>
                <a:cs typeface="Arial"/>
              </a:rPr>
              <a:t>h</a:t>
            </a:r>
            <a:r>
              <a:rPr kumimoji="0" sz="2000" b="0" i="0" u="none" strike="noStrike" kern="1200" cap="none" spc="0" normalizeH="0" baseline="0" noProof="0" dirty="0">
                <a:ln>
                  <a:noFill/>
                </a:ln>
                <a:solidFill>
                  <a:prstClr val="black"/>
                </a:solidFill>
                <a:effectLst/>
                <a:uLnTx/>
                <a:uFillTx/>
                <a:latin typeface="Arial"/>
                <a:ea typeface="+mn-ea"/>
                <a:cs typeface="Arial"/>
              </a:rPr>
              <a:t>eh</a:t>
            </a:r>
            <a:r>
              <a:rPr kumimoji="0" sz="2000" b="0" i="0" u="none" strike="noStrike" kern="1200" cap="none" spc="-10"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ns</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und</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der Kran</a:t>
            </a:r>
            <a:r>
              <a:rPr kumimoji="0" sz="2000" b="0" i="0" u="none" strike="noStrike" kern="1200" cap="none" spc="5" normalizeH="0" baseline="0" noProof="0" dirty="0">
                <a:ln>
                  <a:noFill/>
                </a:ln>
                <a:solidFill>
                  <a:prstClr val="black"/>
                </a:solidFill>
                <a:effectLst/>
                <a:uLnTx/>
                <a:uFillTx/>
                <a:latin typeface="Arial"/>
                <a:ea typeface="+mn-ea"/>
                <a:cs typeface="Arial"/>
              </a:rPr>
              <a:t>k</a:t>
            </a:r>
            <a:r>
              <a:rPr kumimoji="0" sz="2000" b="0" i="0" u="none" strike="noStrike" kern="1200" cap="none" spc="0" normalizeH="0" baseline="0" noProof="0" dirty="0">
                <a:ln>
                  <a:noFill/>
                </a:ln>
                <a:solidFill>
                  <a:prstClr val="black"/>
                </a:solidFill>
                <a:effectLst/>
                <a:uLnTx/>
                <a:uFillTx/>
                <a:latin typeface="Arial"/>
                <a:ea typeface="+mn-ea"/>
                <a:cs typeface="Arial"/>
              </a:rPr>
              <a:t>heitsb</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wäl</a:t>
            </a:r>
            <a:r>
              <a:rPr kumimoji="0" sz="2000" b="0" i="0" u="none" strike="noStrike" kern="1200" cap="none" spc="-15"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igung.</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Finan</a:t>
            </a:r>
            <a:r>
              <a:rPr kumimoji="0" sz="2000" b="0" i="0" u="none" strike="noStrike" kern="1200" cap="none" spc="5" normalizeH="0" baseline="0" noProof="0" dirty="0">
                <a:ln>
                  <a:noFill/>
                </a:ln>
                <a:solidFill>
                  <a:prstClr val="black"/>
                </a:solidFill>
                <a:effectLst/>
                <a:uLnTx/>
                <a:uFillTx/>
                <a:latin typeface="Arial"/>
                <a:ea typeface="+mn-ea"/>
                <a:cs typeface="Arial"/>
              </a:rPr>
              <a:t>z</a:t>
            </a:r>
            <a:r>
              <a:rPr kumimoji="0" sz="2000" b="0" i="0" u="none" strike="noStrike" kern="1200" cap="none" spc="0" normalizeH="0" baseline="0" noProof="0" dirty="0">
                <a:ln>
                  <a:noFill/>
                </a:ln>
                <a:solidFill>
                  <a:prstClr val="black"/>
                </a:solidFill>
                <a:effectLst/>
                <a:uLnTx/>
                <a:uFillTx/>
                <a:latin typeface="Arial"/>
                <a:ea typeface="+mn-ea"/>
                <a:cs typeface="Arial"/>
              </a:rPr>
              <a:t>ielle </a:t>
            </a:r>
            <a:r>
              <a:rPr kumimoji="0" sz="2000" b="0" i="0" u="none" strike="noStrike" kern="1200" cap="none" spc="-10"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ngp</a:t>
            </a:r>
            <a:r>
              <a:rPr kumimoji="0" sz="2000" b="0" i="0" u="none" strike="noStrike" kern="1200" cap="none" spc="5" normalizeH="0" baseline="0" noProof="0" dirty="0">
                <a:ln>
                  <a:noFill/>
                </a:ln>
                <a:solidFill>
                  <a:prstClr val="black"/>
                </a:solidFill>
                <a:effectLst/>
                <a:uLnTx/>
                <a:uFillTx/>
                <a:latin typeface="Arial"/>
                <a:ea typeface="+mn-ea"/>
                <a:cs typeface="Arial"/>
              </a:rPr>
              <a:t>ä</a:t>
            </a:r>
            <a:r>
              <a:rPr kumimoji="0" sz="2000" b="0" i="0" u="none" strike="noStrike" kern="1200" cap="none" spc="0" normalizeH="0" baseline="0" noProof="0" dirty="0">
                <a:ln>
                  <a:noFill/>
                </a:ln>
                <a:solidFill>
                  <a:prstClr val="black"/>
                </a:solidFill>
                <a:effectLst/>
                <a:uLnTx/>
                <a:uFillTx/>
                <a:latin typeface="Arial"/>
                <a:ea typeface="+mn-ea"/>
                <a:cs typeface="Arial"/>
              </a:rPr>
              <a:t>s</a:t>
            </a:r>
            <a:r>
              <a:rPr kumimoji="0" sz="2000" b="0" i="0" u="none" strike="noStrike" kern="1200" cap="none" spc="10"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e</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im</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114" normalizeH="0" baseline="0" noProof="0" dirty="0">
                <a:ln>
                  <a:noFill/>
                </a:ln>
                <a:solidFill>
                  <a:prstClr val="black"/>
                </a:solidFill>
                <a:effectLst/>
                <a:uLnTx/>
                <a:uFillTx/>
                <a:latin typeface="Arial"/>
                <a:ea typeface="+mn-ea"/>
                <a:cs typeface="Arial"/>
              </a:rPr>
              <a:t>V</a:t>
            </a:r>
            <a:r>
              <a:rPr kumimoji="0" sz="2000" b="0" i="0" u="none" strike="noStrike" kern="1200" cap="none" spc="0" normalizeH="0" baseline="0" noProof="0" dirty="0">
                <a:ln>
                  <a:noFill/>
                </a:ln>
                <a:solidFill>
                  <a:prstClr val="black"/>
                </a:solidFill>
                <a:effectLst/>
                <a:uLnTx/>
                <a:uFillTx/>
                <a:latin typeface="Arial"/>
                <a:ea typeface="+mn-ea"/>
                <a:cs typeface="Arial"/>
              </a:rPr>
              <a:t>ers</a:t>
            </a:r>
            <a:r>
              <a:rPr kumimoji="0" sz="2000" b="0" i="0" u="none" strike="noStrike" kern="1200" cap="none" spc="5" normalizeH="0" baseline="0" noProof="0" dirty="0">
                <a:ln>
                  <a:noFill/>
                </a:ln>
                <a:solidFill>
                  <a:prstClr val="black"/>
                </a:solidFill>
                <a:effectLst/>
                <a:uLnTx/>
                <a:uFillTx/>
                <a:latin typeface="Arial"/>
                <a:ea typeface="+mn-ea"/>
                <a:cs typeface="Arial"/>
              </a:rPr>
              <a:t>o</a:t>
            </a:r>
            <a:r>
              <a:rPr kumimoji="0" sz="2000" b="0" i="0" u="none" strike="noStrike" kern="1200" cap="none" spc="0" normalizeH="0" baseline="0" noProof="0" dirty="0">
                <a:ln>
                  <a:noFill/>
                </a:ln>
                <a:solidFill>
                  <a:prstClr val="black"/>
                </a:solidFill>
                <a:effectLst/>
                <a:uLnTx/>
                <a:uFillTx/>
                <a:latin typeface="Arial"/>
                <a:ea typeface="+mn-ea"/>
                <a:cs typeface="Arial"/>
              </a:rPr>
              <a:t>rgun</a:t>
            </a:r>
            <a:r>
              <a:rPr kumimoji="0" sz="2000" b="0" i="0" u="none" strike="noStrike" kern="1200" cap="none" spc="-10" normalizeH="0" baseline="0" noProof="0" dirty="0">
                <a:ln>
                  <a:noFill/>
                </a:ln>
                <a:solidFill>
                  <a:prstClr val="black"/>
                </a:solidFill>
                <a:effectLst/>
                <a:uLnTx/>
                <a:uFillTx/>
                <a:latin typeface="Arial"/>
                <a:ea typeface="+mn-ea"/>
                <a:cs typeface="Arial"/>
              </a:rPr>
              <a:t>g</a:t>
            </a:r>
            <a:r>
              <a:rPr kumimoji="0" sz="2000" b="0" i="0" u="none" strike="noStrike" kern="1200" cap="none" spc="0" normalizeH="0" baseline="0" noProof="0" dirty="0">
                <a:ln>
                  <a:noFill/>
                </a:ln>
                <a:solidFill>
                  <a:prstClr val="black"/>
                </a:solidFill>
                <a:effectLst/>
                <a:uLnTx/>
                <a:uFillTx/>
                <a:latin typeface="Arial"/>
                <a:ea typeface="+mn-ea"/>
                <a:cs typeface="Arial"/>
              </a:rPr>
              <a:t>ssys</a:t>
            </a:r>
            <a:r>
              <a:rPr kumimoji="0" sz="2000" b="0" i="0" u="none" strike="noStrike" kern="1200" cap="none" spc="-20"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em erhöh</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da</a:t>
            </a:r>
            <a:r>
              <a:rPr kumimoji="0" sz="2000" b="0" i="0" u="none" strike="noStrike" kern="1200" cap="none" spc="5" normalizeH="0" baseline="0" noProof="0" dirty="0">
                <a:ln>
                  <a:noFill/>
                </a:ln>
                <a:solidFill>
                  <a:prstClr val="black"/>
                </a:solidFill>
                <a:effectLst/>
                <a:uLnTx/>
                <a:uFillTx/>
                <a:latin typeface="Arial"/>
                <a:ea typeface="+mn-ea"/>
                <a:cs typeface="Arial"/>
              </a:rPr>
              <a:t>r</a:t>
            </a:r>
            <a:r>
              <a:rPr kumimoji="0" sz="2000" b="0" i="0" u="none" strike="noStrike" kern="1200" cap="none" spc="0" normalizeH="0" baseline="0" noProof="0" dirty="0">
                <a:ln>
                  <a:noFill/>
                </a:ln>
                <a:solidFill>
                  <a:prstClr val="black"/>
                </a:solidFill>
                <a:effectLst/>
                <a:uLnTx/>
                <a:uFillTx/>
                <a:latin typeface="Arial"/>
                <a:ea typeface="+mn-ea"/>
                <a:cs typeface="Arial"/>
              </a:rPr>
              <a:t>über</a:t>
            </a:r>
            <a:r>
              <a:rPr kumimoji="0" sz="2000" b="0" i="0" u="none" strike="noStrike" kern="1200" cap="none" spc="-3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hinaus</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den</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Bedarf</a:t>
            </a:r>
            <a:r>
              <a:rPr kumimoji="0" sz="2000" b="0" i="0" u="none" strike="noStrike" kern="1200" cap="none" spc="-3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an</a:t>
            </a:r>
            <a:r>
              <a:rPr kumimoji="0" sz="2000" b="0" i="0" u="none" strike="noStrike" kern="1200" cap="none" spc="-12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Absolventinnen</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und</a:t>
            </a:r>
            <a:r>
              <a:rPr kumimoji="0" sz="2000" b="0" i="0" u="none" strike="noStrike" kern="1200" cap="none" spc="-13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Absolventen mit</a:t>
            </a:r>
            <a:r>
              <a:rPr kumimoji="0" sz="2000" b="0" i="0" u="none" strike="noStrike" kern="1200" cap="none" spc="-10" normalizeH="0" baseline="0" noProof="0" dirty="0">
                <a:ln>
                  <a:noFill/>
                </a:ln>
                <a:solidFill>
                  <a:prstClr val="black"/>
                </a:solidFill>
                <a:effectLst/>
                <a:uLnTx/>
                <a:uFillTx/>
                <a:latin typeface="Arial"/>
                <a:ea typeface="+mn-ea"/>
                <a:cs typeface="Arial"/>
              </a:rPr>
              <a:t> K</a:t>
            </a:r>
            <a:r>
              <a:rPr kumimoji="0" sz="2000" b="0" i="0" u="none" strike="noStrike" kern="1200" cap="none" spc="0" normalizeH="0" baseline="0" noProof="0" dirty="0">
                <a:ln>
                  <a:noFill/>
                </a:ln>
                <a:solidFill>
                  <a:prstClr val="black"/>
                </a:solidFill>
                <a:effectLst/>
                <a:uLnTx/>
                <a:uFillTx/>
                <a:latin typeface="Arial"/>
                <a:ea typeface="+mn-ea"/>
                <a:cs typeface="Arial"/>
              </a:rPr>
              <a:t>enntni</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s</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im</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Berei</a:t>
            </a:r>
            <a:r>
              <a:rPr kumimoji="0" sz="2000" b="0" i="0" u="none" strike="noStrike" kern="1200" cap="none" spc="5" normalizeH="0" baseline="0" noProof="0" dirty="0">
                <a:ln>
                  <a:noFill/>
                </a:ln>
                <a:solidFill>
                  <a:prstClr val="black"/>
                </a:solidFill>
                <a:effectLst/>
                <a:uLnTx/>
                <a:uFillTx/>
                <a:latin typeface="Arial"/>
                <a:ea typeface="+mn-ea"/>
                <a:cs typeface="Arial"/>
              </a:rPr>
              <a:t>c</a:t>
            </a:r>
            <a:r>
              <a:rPr kumimoji="0" sz="2000" b="0" i="0" u="none" strike="noStrike" kern="1200" cap="none" spc="0" normalizeH="0" baseline="0" noProof="0" dirty="0">
                <a:ln>
                  <a:noFill/>
                </a:ln>
                <a:solidFill>
                  <a:prstClr val="black"/>
                </a:solidFill>
                <a:effectLst/>
                <a:uLnTx/>
                <a:uFillTx/>
                <a:latin typeface="Arial"/>
                <a:ea typeface="+mn-ea"/>
                <a:cs typeface="Arial"/>
              </a:rPr>
              <a:t>h</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Finan</a:t>
            </a:r>
            <a:r>
              <a:rPr kumimoji="0" sz="2000" b="0" i="0" u="none" strike="noStrike" kern="1200" cap="none" spc="5" normalizeH="0" baseline="0" noProof="0" dirty="0">
                <a:ln>
                  <a:noFill/>
                </a:ln>
                <a:solidFill>
                  <a:prstClr val="black"/>
                </a:solidFill>
                <a:effectLst/>
                <a:uLnTx/>
                <a:uFillTx/>
                <a:latin typeface="Arial"/>
                <a:ea typeface="+mn-ea"/>
                <a:cs typeface="Arial"/>
              </a:rPr>
              <a:t>z</a:t>
            </a:r>
            <a:r>
              <a:rPr kumimoji="0" sz="2000" b="0" i="0" u="none" strike="noStrike" kern="1200" cap="none" spc="0" normalizeH="0" baseline="0" noProof="0" dirty="0">
                <a:ln>
                  <a:noFill/>
                </a:ln>
                <a:solidFill>
                  <a:prstClr val="black"/>
                </a:solidFill>
                <a:effectLst/>
                <a:uLnTx/>
                <a:uFillTx/>
                <a:latin typeface="Arial"/>
                <a:ea typeface="+mn-ea"/>
                <a:cs typeface="Arial"/>
              </a:rPr>
              <a:t>ier</a:t>
            </a:r>
            <a:r>
              <a:rPr kumimoji="0" sz="2000" b="0" i="0" u="none" strike="noStrike" kern="1200" cap="none" spc="5" normalizeH="0" baseline="0" noProof="0" dirty="0">
                <a:ln>
                  <a:noFill/>
                </a:ln>
                <a:solidFill>
                  <a:prstClr val="black"/>
                </a:solidFill>
                <a:effectLst/>
                <a:uLnTx/>
                <a:uFillTx/>
                <a:latin typeface="Arial"/>
                <a:ea typeface="+mn-ea"/>
                <a:cs typeface="Arial"/>
              </a:rPr>
              <a:t>u</a:t>
            </a:r>
            <a:r>
              <a:rPr kumimoji="0" sz="2000" b="0" i="0" u="none" strike="noStrike" kern="1200" cap="none" spc="0" normalizeH="0" baseline="0" noProof="0" dirty="0">
                <a:ln>
                  <a:noFill/>
                </a:ln>
                <a:solidFill>
                  <a:prstClr val="black"/>
                </a:solidFill>
                <a:effectLst/>
                <a:uLnTx/>
                <a:uFillTx/>
                <a:latin typeface="Arial"/>
                <a:ea typeface="+mn-ea"/>
                <a:cs typeface="Arial"/>
              </a:rPr>
              <a:t>ng</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15" normalizeH="0" baseline="0" noProof="0" dirty="0">
                <a:ln>
                  <a:noFill/>
                </a:ln>
                <a:solidFill>
                  <a:prstClr val="black"/>
                </a:solidFill>
                <a:effectLst/>
                <a:uLnTx/>
                <a:uFillTx/>
                <a:latin typeface="Arial"/>
                <a:ea typeface="+mn-ea"/>
                <a:cs typeface="Arial"/>
              </a:rPr>
              <a:t>m</a:t>
            </a:r>
            <a:r>
              <a:rPr kumimoji="0" sz="2000" b="0" i="0" u="none" strike="noStrike" kern="1200" cap="none" spc="0" normalizeH="0" baseline="0" noProof="0" dirty="0">
                <a:ln>
                  <a:noFill/>
                </a:ln>
                <a:solidFill>
                  <a:prstClr val="black"/>
                </a:solidFill>
                <a:effectLst/>
                <a:uLnTx/>
                <a:uFillTx/>
                <a:latin typeface="Arial"/>
                <a:ea typeface="+mn-ea"/>
                <a:cs typeface="Arial"/>
              </a:rPr>
              <a:t>o</a:t>
            </a:r>
            <a:r>
              <a:rPr kumimoji="0" sz="2000" b="0" i="0" u="none" strike="noStrike" kern="1200" cap="none" spc="-10" normalizeH="0" baseline="0" noProof="0" dirty="0">
                <a:ln>
                  <a:noFill/>
                </a:ln>
                <a:solidFill>
                  <a:prstClr val="black"/>
                </a:solidFill>
                <a:effectLst/>
                <a:uLnTx/>
                <a:uFillTx/>
                <a:latin typeface="Arial"/>
                <a:ea typeface="+mn-ea"/>
                <a:cs typeface="Arial"/>
              </a:rPr>
              <a:t>d</a:t>
            </a:r>
            <a:r>
              <a:rPr kumimoji="0" sz="2000" b="0" i="0" u="none" strike="noStrike" kern="1200" cap="none" spc="0" normalizeH="0" baseline="0" noProof="0" dirty="0">
                <a:ln>
                  <a:noFill/>
                </a:ln>
                <a:solidFill>
                  <a:prstClr val="black"/>
                </a:solidFill>
                <a:effectLst/>
                <a:uLnTx/>
                <a:uFillTx/>
                <a:latin typeface="Arial"/>
                <a:ea typeface="+mn-ea"/>
                <a:cs typeface="Arial"/>
              </a:rPr>
              <a:t>elle</a:t>
            </a:r>
            <a:r>
              <a:rPr kumimoji="0" sz="2000" b="0" i="0" u="none" strike="noStrike" kern="1200" cap="none" spc="-3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und Or</a:t>
            </a:r>
            <a:r>
              <a:rPr kumimoji="0" sz="2000" b="0" i="0" u="none" strike="noStrike" kern="1200" cap="none" spc="5" normalizeH="0" baseline="0" noProof="0" dirty="0">
                <a:ln>
                  <a:noFill/>
                </a:ln>
                <a:solidFill>
                  <a:prstClr val="black"/>
                </a:solidFill>
                <a:effectLst/>
                <a:uLnTx/>
                <a:uFillTx/>
                <a:latin typeface="Arial"/>
                <a:ea typeface="+mn-ea"/>
                <a:cs typeface="Arial"/>
              </a:rPr>
              <a:t>g</a:t>
            </a:r>
            <a:r>
              <a:rPr kumimoji="0" sz="2000" b="0" i="0" u="none" strike="noStrike" kern="1200" cap="none" spc="0" normalizeH="0" baseline="0" noProof="0" dirty="0">
                <a:ln>
                  <a:noFill/>
                </a:ln>
                <a:solidFill>
                  <a:prstClr val="black"/>
                </a:solidFill>
                <a:effectLst/>
                <a:uLnTx/>
                <a:uFillTx/>
                <a:latin typeface="Arial"/>
                <a:ea typeface="+mn-ea"/>
                <a:cs typeface="Arial"/>
              </a:rPr>
              <a:t>ani</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ation</a:t>
            </a:r>
            <a:r>
              <a:rPr kumimoji="0" sz="2000" b="0" i="0" u="none" strike="noStrike" kern="1200" cap="none" spc="-10"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en</a:t>
            </a:r>
            <a:r>
              <a:rPr kumimoji="0" sz="2000" b="0" i="0" u="none" strike="noStrike" kern="1200" cap="none" spc="-15"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wi</a:t>
            </a:r>
            <a:r>
              <a:rPr kumimoji="0" sz="2000" b="0" i="0" u="none" strike="noStrike" kern="1200" cap="none" spc="5" normalizeH="0" baseline="0" noProof="0" dirty="0">
                <a:ln>
                  <a:noFill/>
                </a:ln>
                <a:solidFill>
                  <a:prstClr val="black"/>
                </a:solidFill>
                <a:effectLst/>
                <a:uLnTx/>
                <a:uFillTx/>
                <a:latin typeface="Arial"/>
                <a:ea typeface="+mn-ea"/>
                <a:cs typeface="Arial"/>
              </a:rPr>
              <a:t>c</a:t>
            </a:r>
            <a:r>
              <a:rPr kumimoji="0" sz="2000" b="0" i="0" u="none" strike="noStrike" kern="1200" cap="none" spc="0" normalizeH="0" baseline="0" noProof="0" dirty="0">
                <a:ln>
                  <a:noFill/>
                </a:ln>
                <a:solidFill>
                  <a:prstClr val="black"/>
                </a:solidFill>
                <a:effectLst/>
                <a:uLnTx/>
                <a:uFillTx/>
                <a:latin typeface="Arial"/>
                <a:ea typeface="+mn-ea"/>
                <a:cs typeface="Arial"/>
              </a:rPr>
              <a:t>k</a:t>
            </a:r>
            <a:r>
              <a:rPr kumimoji="0" sz="2000" b="0" i="0" u="none" strike="noStrike" kern="1200" cap="none" spc="-10" normalizeH="0" baseline="0" noProof="0" dirty="0">
                <a:ln>
                  <a:noFill/>
                </a:ln>
                <a:solidFill>
                  <a:prstClr val="black"/>
                </a:solidFill>
                <a:effectLst/>
                <a:uLnTx/>
                <a:uFillTx/>
                <a:latin typeface="Arial"/>
                <a:ea typeface="+mn-ea"/>
                <a:cs typeface="Arial"/>
              </a:rPr>
              <a:t>l</a:t>
            </a:r>
            <a:r>
              <a:rPr kumimoji="0" sz="2000" b="0" i="0" u="none" strike="noStrike" kern="1200" cap="none" spc="0" normalizeH="0" baseline="0" noProof="0" dirty="0">
                <a:ln>
                  <a:noFill/>
                </a:ln>
                <a:solidFill>
                  <a:prstClr val="black"/>
                </a:solidFill>
                <a:effectLst/>
                <a:uLnTx/>
                <a:uFillTx/>
                <a:latin typeface="Arial"/>
                <a:ea typeface="+mn-ea"/>
                <a:cs typeface="Arial"/>
              </a:rPr>
              <a:t>ung.</a:t>
            </a:r>
            <a:r>
              <a:rPr kumimoji="0" sz="2000" b="0" i="0" u="none" strike="noStrike" kern="1200" cap="none" spc="-16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Auch wi</a:t>
            </a:r>
            <a:r>
              <a:rPr kumimoji="0" sz="2000" b="0" i="0" u="none" strike="noStrike" kern="1200" cap="none" spc="5" normalizeH="0" baseline="0" noProof="0" dirty="0">
                <a:ln>
                  <a:noFill/>
                </a:ln>
                <a:solidFill>
                  <a:prstClr val="black"/>
                </a:solidFill>
                <a:effectLst/>
                <a:uLnTx/>
                <a:uFillTx/>
                <a:latin typeface="Arial"/>
                <a:ea typeface="+mn-ea"/>
                <a:cs typeface="Arial"/>
              </a:rPr>
              <a:t>r</a:t>
            </a:r>
            <a:r>
              <a:rPr kumimoji="0" sz="2000" b="0" i="0" u="none" strike="noStrike" kern="1200" cap="none" spc="0" normalizeH="0" baseline="0" noProof="0" dirty="0">
                <a:ln>
                  <a:noFill/>
                </a:ln>
                <a:solidFill>
                  <a:prstClr val="black"/>
                </a:solidFill>
                <a:effectLst/>
                <a:uLnTx/>
                <a:uFillTx/>
                <a:latin typeface="Arial"/>
                <a:ea typeface="+mn-ea"/>
                <a:cs typeface="Arial"/>
              </a:rPr>
              <a:t>d</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von</a:t>
            </a:r>
            <a:r>
              <a:rPr kumimoji="0" sz="2000" b="0" i="0" u="none" strike="noStrike" kern="1200" cap="none" spc="-2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Fa</a:t>
            </a:r>
            <a:r>
              <a:rPr kumimoji="0" sz="2000" b="0" i="0" u="none" strike="noStrike" kern="1200" cap="none" spc="5" normalizeH="0" baseline="0" noProof="0" dirty="0">
                <a:ln>
                  <a:noFill/>
                </a:ln>
                <a:solidFill>
                  <a:prstClr val="black"/>
                </a:solidFill>
                <a:effectLst/>
                <a:uLnTx/>
                <a:uFillTx/>
                <a:latin typeface="Arial"/>
                <a:ea typeface="+mn-ea"/>
                <a:cs typeface="Arial"/>
              </a:rPr>
              <a:t>c</a:t>
            </a:r>
            <a:r>
              <a:rPr kumimoji="0" sz="2000" b="0" i="0" u="none" strike="noStrike" kern="1200" cap="none" spc="0" normalizeH="0" baseline="0" noProof="0" dirty="0">
                <a:ln>
                  <a:noFill/>
                </a:ln>
                <a:solidFill>
                  <a:prstClr val="black"/>
                </a:solidFill>
                <a:effectLst/>
                <a:uLnTx/>
                <a:uFillTx/>
                <a:latin typeface="Arial"/>
                <a:ea typeface="+mn-ea"/>
                <a:cs typeface="Arial"/>
              </a:rPr>
              <a:t>h</a:t>
            </a:r>
            <a:r>
              <a:rPr kumimoji="0" sz="2000" b="0" i="0" u="none" strike="noStrike" kern="1200" cap="none" spc="5" normalizeH="0" baseline="0" noProof="0" dirty="0">
                <a:ln>
                  <a:noFill/>
                </a:ln>
                <a:solidFill>
                  <a:prstClr val="black"/>
                </a:solidFill>
                <a:effectLst/>
                <a:uLnTx/>
                <a:uFillTx/>
                <a:latin typeface="Arial"/>
                <a:ea typeface="+mn-ea"/>
                <a:cs typeface="Arial"/>
              </a:rPr>
              <a:t>k</a:t>
            </a:r>
            <a:r>
              <a:rPr kumimoji="0" sz="2000" b="0" i="0" u="none" strike="noStrike" kern="1200" cap="none" spc="0" normalizeH="0" baseline="0" noProof="0" dirty="0">
                <a:ln>
                  <a:noFill/>
                </a:ln>
                <a:solidFill>
                  <a:prstClr val="black"/>
                </a:solidFill>
                <a:effectLst/>
                <a:uLnTx/>
                <a:uFillTx/>
                <a:latin typeface="Arial"/>
                <a:ea typeface="+mn-ea"/>
                <a:cs typeface="Arial"/>
              </a:rPr>
              <a:t>räf</a:t>
            </a:r>
            <a:r>
              <a:rPr kumimoji="0" sz="2000" b="0" i="0" u="none" strike="noStrike" kern="1200" cap="none" spc="-10"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en</a:t>
            </a:r>
            <a:r>
              <a:rPr kumimoji="0" sz="2000" b="0" i="0" u="none" strike="noStrike" kern="1200" cap="none" spc="-5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z</a:t>
            </a:r>
            <a:r>
              <a:rPr kumimoji="0" sz="2000" b="0" i="0" u="none" strike="noStrike" kern="1200" cap="none" spc="5" normalizeH="0" baseline="0" noProof="0" dirty="0">
                <a:ln>
                  <a:noFill/>
                </a:ln>
                <a:solidFill>
                  <a:prstClr val="black"/>
                </a:solidFill>
                <a:effectLst/>
                <a:uLnTx/>
                <a:uFillTx/>
                <a:latin typeface="Arial"/>
                <a:ea typeface="+mn-ea"/>
                <a:cs typeface="Arial"/>
              </a:rPr>
              <a:t>u</a:t>
            </a:r>
            <a:r>
              <a:rPr kumimoji="0" sz="2000" b="0" i="0" u="none" strike="noStrike" kern="1200" cap="none" spc="0" normalizeH="0" baseline="0" noProof="0" dirty="0">
                <a:ln>
                  <a:noFill/>
                </a:ln>
                <a:solidFill>
                  <a:prstClr val="black"/>
                </a:solidFill>
                <a:effectLst/>
                <a:uLnTx/>
                <a:uFillTx/>
                <a:latin typeface="Arial"/>
                <a:ea typeface="+mn-ea"/>
                <a:cs typeface="Arial"/>
              </a:rPr>
              <a:t>nehme</a:t>
            </a:r>
            <a:r>
              <a:rPr kumimoji="0" sz="2000" b="0" i="0" u="none" strike="noStrike" kern="1200" cap="none" spc="5" normalizeH="0" baseline="0" noProof="0" dirty="0">
                <a:ln>
                  <a:noFill/>
                </a:ln>
                <a:solidFill>
                  <a:prstClr val="black"/>
                </a:solidFill>
                <a:effectLst/>
                <a:uLnTx/>
                <a:uFillTx/>
                <a:latin typeface="Arial"/>
                <a:ea typeface="+mn-ea"/>
                <a:cs typeface="Arial"/>
              </a:rPr>
              <a:t>n</a:t>
            </a:r>
            <a:r>
              <a:rPr kumimoji="0" sz="2000" b="0" i="0" u="none" strike="noStrike" kern="1200" cap="none" spc="0" normalizeH="0" baseline="0" noProof="0" dirty="0">
                <a:ln>
                  <a:noFill/>
                </a:ln>
                <a:solidFill>
                  <a:prstClr val="black"/>
                </a:solidFill>
                <a:effectLst/>
                <a:uLnTx/>
                <a:uFillTx/>
                <a:latin typeface="Arial"/>
                <a:ea typeface="+mn-ea"/>
                <a:cs typeface="Arial"/>
              </a:rPr>
              <a:t>d eingeforde</a:t>
            </a:r>
            <a:r>
              <a:rPr kumimoji="0" sz="2000" b="0" i="0" u="none" strike="noStrike" kern="1200" cap="none" spc="5" normalizeH="0" baseline="0" noProof="0" dirty="0">
                <a:ln>
                  <a:noFill/>
                </a:ln>
                <a:solidFill>
                  <a:prstClr val="black"/>
                </a:solidFill>
                <a:effectLst/>
                <a:uLnTx/>
                <a:uFillTx/>
                <a:latin typeface="Arial"/>
                <a:ea typeface="+mn-ea"/>
                <a:cs typeface="Arial"/>
              </a:rPr>
              <a:t>r</a:t>
            </a:r>
            <a:r>
              <a:rPr kumimoji="0" sz="2000" b="0" i="0" u="none" strike="noStrike" kern="1200" cap="none" spc="0" normalizeH="0" baseline="0" noProof="0" dirty="0">
                <a:ln>
                  <a:noFill/>
                </a:ln>
                <a:solidFill>
                  <a:prstClr val="black"/>
                </a:solidFill>
                <a:effectLst/>
                <a:uLnTx/>
                <a:uFillTx/>
                <a:latin typeface="Arial"/>
                <a:ea typeface="+mn-ea"/>
                <a:cs typeface="Arial"/>
              </a:rPr>
              <a:t>t,</a:t>
            </a:r>
            <a:r>
              <a:rPr kumimoji="0" sz="2000" b="0" i="0" u="none" strike="noStrike" kern="1200" cap="none" spc="-6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Pro</a:t>
            </a:r>
            <a:r>
              <a:rPr kumimoji="0" sz="2000" b="0" i="0" u="none" strike="noStrike" kern="1200" cap="none" spc="5" normalizeH="0" baseline="0" noProof="0" dirty="0">
                <a:ln>
                  <a:noFill/>
                </a:ln>
                <a:solidFill>
                  <a:prstClr val="black"/>
                </a:solidFill>
                <a:effectLst/>
                <a:uLnTx/>
                <a:uFillTx/>
                <a:latin typeface="Arial"/>
                <a:ea typeface="+mn-ea"/>
                <a:cs typeface="Arial"/>
              </a:rPr>
              <a:t>z</a:t>
            </a:r>
            <a:r>
              <a:rPr kumimoji="0" sz="2000" b="0" i="0" u="none" strike="noStrike" kern="1200" cap="none" spc="0" normalizeH="0" baseline="0" noProof="0" dirty="0">
                <a:ln>
                  <a:noFill/>
                </a:ln>
                <a:solidFill>
                  <a:prstClr val="black"/>
                </a:solidFill>
                <a:effectLst/>
                <a:uLnTx/>
                <a:uFillTx/>
                <a:latin typeface="Arial"/>
                <a:ea typeface="+mn-ea"/>
                <a:cs typeface="Arial"/>
              </a:rPr>
              <a:t>e</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se</a:t>
            </a:r>
            <a:r>
              <a:rPr kumimoji="0" sz="2000" b="0" i="0" u="none" strike="noStrike" kern="1200" cap="none" spc="-3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und</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Ergeb</a:t>
            </a:r>
            <a:r>
              <a:rPr kumimoji="0" sz="2000" b="0" i="0" u="none" strike="noStrike" kern="1200" cap="none" spc="5" normalizeH="0" baseline="0" noProof="0" dirty="0">
                <a:ln>
                  <a:noFill/>
                </a:ln>
                <a:solidFill>
                  <a:prstClr val="black"/>
                </a:solidFill>
                <a:effectLst/>
                <a:uLnTx/>
                <a:uFillTx/>
                <a:latin typeface="Arial"/>
                <a:ea typeface="+mn-ea"/>
                <a:cs typeface="Arial"/>
              </a:rPr>
              <a:t>n</a:t>
            </a:r>
            <a:r>
              <a:rPr kumimoji="0" sz="2000" b="0" i="0" u="none" strike="noStrike" kern="1200" cap="none" spc="0" normalizeH="0" baseline="0" noProof="0" dirty="0">
                <a:ln>
                  <a:noFill/>
                </a:ln>
                <a:solidFill>
                  <a:prstClr val="black"/>
                </a:solidFill>
                <a:effectLst/>
                <a:uLnTx/>
                <a:uFillTx/>
                <a:latin typeface="Arial"/>
                <a:ea typeface="+mn-ea"/>
                <a:cs typeface="Arial"/>
              </a:rPr>
              <a:t>is</a:t>
            </a:r>
            <a:r>
              <a:rPr kumimoji="0" sz="2000" b="0" i="0" u="none" strike="noStrike" kern="1200" cap="none" spc="10"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e</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ihr</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s</a:t>
            </a:r>
            <a:r>
              <a:rPr kumimoji="0" sz="2000" b="0" i="0" u="none" strike="noStrike" kern="1200" cap="none" spc="-2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profes</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ionellen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Handelns wi</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s</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n</a:t>
            </a:r>
            <a:r>
              <a:rPr kumimoji="0" sz="2000" b="0" i="0" u="none" strike="noStrike" kern="1200" cap="none" spc="5" normalizeH="0" baseline="0" noProof="0" dirty="0">
                <a:ln>
                  <a:noFill/>
                </a:ln>
                <a:solidFill>
                  <a:prstClr val="black"/>
                </a:solidFill>
                <a:effectLst/>
                <a:uLnTx/>
                <a:uFillTx/>
                <a:latin typeface="Arial"/>
                <a:ea typeface="+mn-ea"/>
                <a:cs typeface="Arial"/>
              </a:rPr>
              <a:t>s</a:t>
            </a:r>
            <a:r>
              <a:rPr kumimoji="0" sz="2000" b="0" i="0" u="none" strike="noStrike" kern="1200" cap="none" spc="0" normalizeH="0" baseline="0" noProof="0" dirty="0">
                <a:ln>
                  <a:noFill/>
                </a:ln>
                <a:solidFill>
                  <a:prstClr val="black"/>
                </a:solidFill>
                <a:effectLst/>
                <a:uLnTx/>
                <a:uFillTx/>
                <a:latin typeface="Arial"/>
                <a:ea typeface="+mn-ea"/>
                <a:cs typeface="Arial"/>
              </a:rPr>
              <a:t>c</a:t>
            </a:r>
            <a:r>
              <a:rPr kumimoji="0" sz="2000" b="0" i="0" u="none" strike="noStrike" kern="1200" cap="none" spc="5" normalizeH="0" baseline="0" noProof="0" dirty="0">
                <a:ln>
                  <a:noFill/>
                </a:ln>
                <a:solidFill>
                  <a:prstClr val="black"/>
                </a:solidFill>
                <a:effectLst/>
                <a:uLnTx/>
                <a:uFillTx/>
                <a:latin typeface="Arial"/>
                <a:ea typeface="+mn-ea"/>
                <a:cs typeface="Arial"/>
              </a:rPr>
              <a:t>h</a:t>
            </a:r>
            <a:r>
              <a:rPr kumimoji="0" sz="2000" b="0" i="0" u="none" strike="noStrike" kern="1200" cap="none" spc="-10" normalizeH="0" baseline="0" noProof="0" dirty="0">
                <a:ln>
                  <a:noFill/>
                </a:ln>
                <a:solidFill>
                  <a:prstClr val="black"/>
                </a:solidFill>
                <a:effectLst/>
                <a:uLnTx/>
                <a:uFillTx/>
                <a:latin typeface="Arial"/>
                <a:ea typeface="+mn-ea"/>
                <a:cs typeface="Arial"/>
              </a:rPr>
              <a:t>a</a:t>
            </a:r>
            <a:r>
              <a:rPr kumimoji="0" sz="2000" b="0" i="0" u="none" strike="noStrike" kern="1200" cap="none" spc="0" normalizeH="0" baseline="0" noProof="0" dirty="0">
                <a:ln>
                  <a:noFill/>
                </a:ln>
                <a:solidFill>
                  <a:prstClr val="black"/>
                </a:solidFill>
                <a:effectLst/>
                <a:uLnTx/>
                <a:uFillTx/>
                <a:latin typeface="Arial"/>
                <a:ea typeface="+mn-ea"/>
                <a:cs typeface="Arial"/>
              </a:rPr>
              <a:t>f</a:t>
            </a:r>
            <a:r>
              <a:rPr kumimoji="0" sz="2000" b="0" i="0" u="none" strike="noStrike" kern="1200" cap="none" spc="-10" normalizeH="0" baseline="0" noProof="0" dirty="0">
                <a:ln>
                  <a:noFill/>
                </a:ln>
                <a:solidFill>
                  <a:prstClr val="black"/>
                </a:solidFill>
                <a:effectLst/>
                <a:uLnTx/>
                <a:uFillTx/>
                <a:latin typeface="Arial"/>
                <a:ea typeface="+mn-ea"/>
                <a:cs typeface="Arial"/>
              </a:rPr>
              <a:t>t</a:t>
            </a:r>
            <a:r>
              <a:rPr kumimoji="0" sz="2000" b="0" i="0" u="none" strike="noStrike" kern="1200" cap="none" spc="0" normalizeH="0" baseline="0" noProof="0" dirty="0">
                <a:ln>
                  <a:noFill/>
                </a:ln>
                <a:solidFill>
                  <a:prstClr val="black"/>
                </a:solidFill>
                <a:effectLst/>
                <a:uLnTx/>
                <a:uFillTx/>
                <a:latin typeface="Arial"/>
                <a:ea typeface="+mn-ea"/>
                <a:cs typeface="Arial"/>
              </a:rPr>
              <a:t>lich</a:t>
            </a:r>
            <a:r>
              <a:rPr kumimoji="0" sz="2000" b="0" i="0" u="none" strike="noStrike" kern="1200" cap="none" spc="-3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fundiert</a:t>
            </a:r>
            <a:r>
              <a:rPr kumimoji="0" sz="2000" b="0" i="0" u="none" strike="noStrike" kern="1200" cap="none" spc="-3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zu</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beg</a:t>
            </a:r>
            <a:r>
              <a:rPr kumimoji="0" sz="2000" b="0" i="0" u="none" strike="noStrike" kern="1200" cap="none" spc="5" normalizeH="0" baseline="0" noProof="0" dirty="0">
                <a:ln>
                  <a:noFill/>
                </a:ln>
                <a:solidFill>
                  <a:prstClr val="black"/>
                </a:solidFill>
                <a:effectLst/>
                <a:uLnTx/>
                <a:uFillTx/>
                <a:latin typeface="Arial"/>
                <a:ea typeface="+mn-ea"/>
                <a:cs typeface="Arial"/>
              </a:rPr>
              <a:t>r</a:t>
            </a:r>
            <a:r>
              <a:rPr kumimoji="0" sz="2000" b="0" i="0" u="none" strike="noStrike" kern="1200" cap="none" spc="0" normalizeH="0" baseline="0" noProof="0" dirty="0">
                <a:ln>
                  <a:noFill/>
                </a:ln>
                <a:solidFill>
                  <a:prstClr val="black"/>
                </a:solidFill>
                <a:effectLst/>
                <a:uLnTx/>
                <a:uFillTx/>
                <a:latin typeface="Arial"/>
                <a:ea typeface="+mn-ea"/>
                <a:cs typeface="Arial"/>
              </a:rPr>
              <a:t>ünd</a:t>
            </a:r>
            <a:r>
              <a:rPr kumimoji="0" sz="2000" b="0" i="0" u="none" strike="noStrike" kern="1200" cap="none" spc="5" normalizeH="0" baseline="0" noProof="0" dirty="0">
                <a:ln>
                  <a:noFill/>
                </a:ln>
                <a:solidFill>
                  <a:prstClr val="black"/>
                </a:solidFill>
                <a:effectLst/>
                <a:uLnTx/>
                <a:uFillTx/>
                <a:latin typeface="Arial"/>
                <a:ea typeface="+mn-ea"/>
                <a:cs typeface="Arial"/>
              </a:rPr>
              <a:t>e</a:t>
            </a:r>
            <a:r>
              <a:rPr kumimoji="0" sz="2000" b="0" i="0" u="none" strike="noStrike" kern="1200" cap="none" spc="0" normalizeH="0" baseline="0" noProof="0" dirty="0">
                <a:ln>
                  <a:noFill/>
                </a:ln>
                <a:solidFill>
                  <a:prstClr val="black"/>
                </a:solidFill>
                <a:effectLst/>
                <a:uLnTx/>
                <a:uFillTx/>
                <a:latin typeface="Arial"/>
                <a:ea typeface="+mn-ea"/>
                <a:cs typeface="Arial"/>
              </a:rPr>
              <a:t>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und</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zu</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evaluiere</a:t>
            </a:r>
            <a:r>
              <a:rPr kumimoji="0" sz="2000" b="0" i="0" u="none" strike="noStrike" kern="1200" cap="none" spc="5" normalizeH="0" baseline="0" noProof="0" dirty="0">
                <a:ln>
                  <a:noFill/>
                </a:ln>
                <a:solidFill>
                  <a:prstClr val="black"/>
                </a:solidFill>
                <a:effectLst/>
                <a:uLnTx/>
                <a:uFillTx/>
                <a:latin typeface="Arial"/>
                <a:ea typeface="+mn-ea"/>
                <a:cs typeface="Arial"/>
              </a:rPr>
              <a:t>n</a:t>
            </a:r>
            <a:r>
              <a:rPr kumimoji="0" sz="2000" b="0" i="0" u="none" strike="noStrike" kern="1200" cap="none" spc="0" normalizeH="0" baseline="0" noProof="0" dirty="0">
                <a:ln>
                  <a:noFill/>
                </a:ln>
                <a:solidFill>
                  <a:prstClr val="black"/>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12667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2540" y="588405"/>
            <a:ext cx="6250940" cy="872034"/>
          </a:xfrm>
          <a:prstGeom prst="rect">
            <a:avLst/>
          </a:prstGeom>
        </p:spPr>
        <p:txBody>
          <a:bodyPr vert="horz" wrap="square" lIns="0" tIns="0" rIns="0" bIns="0" rtlCol="0">
            <a:spAutoFit/>
          </a:bodyPr>
          <a:lstStyle/>
          <a:p>
            <a:pPr marL="12700" marR="0" lvl="0" indent="0" algn="l" defTabSz="914400" rtl="0" eaLnBrk="1" fontAlgn="auto" latinLnBrk="0" hangingPunct="1">
              <a:lnSpc>
                <a:spcPts val="3420"/>
              </a:lnSpc>
              <a:spcBef>
                <a:spcPts val="0"/>
              </a:spcBef>
              <a:spcAft>
                <a:spcPts val="0"/>
              </a:spcAft>
              <a:buClrTx/>
              <a:buSzTx/>
              <a:buFontTx/>
              <a:buNone/>
              <a:tabLst>
                <a:tab pos="4502150" algn="l"/>
              </a:tabLst>
              <a:defRPr/>
            </a:pPr>
            <a:r>
              <a:rPr kumimoji="0" sz="3000" b="1" i="0" u="none" strike="noStrike" kern="1200" cap="none" spc="0" normalizeH="0" baseline="0" noProof="0" dirty="0">
                <a:ln>
                  <a:noFill/>
                </a:ln>
                <a:solidFill>
                  <a:prstClr val="black"/>
                </a:solidFill>
                <a:effectLst/>
                <a:uLnTx/>
                <a:uFillTx/>
                <a:latin typeface="Arial"/>
                <a:ea typeface="+mn-ea"/>
                <a:cs typeface="Arial"/>
              </a:rPr>
              <a:t>Fortse</a:t>
            </a:r>
            <a:r>
              <a:rPr kumimoji="0" sz="3000" b="1" i="0" u="none" strike="noStrike" kern="1200" cap="none" spc="-15" normalizeH="0" baseline="0" noProof="0" dirty="0">
                <a:ln>
                  <a:noFill/>
                </a:ln>
                <a:solidFill>
                  <a:prstClr val="black"/>
                </a:solidFill>
                <a:effectLst/>
                <a:uLnTx/>
                <a:uFillTx/>
                <a:latin typeface="Arial"/>
                <a:ea typeface="+mn-ea"/>
                <a:cs typeface="Arial"/>
              </a:rPr>
              <a:t>t</a:t>
            </a:r>
            <a:r>
              <a:rPr kumimoji="0" sz="3000" b="1" i="0" u="none" strike="noStrike" kern="1200" cap="none" spc="0" normalizeH="0" baseline="0" noProof="0" dirty="0">
                <a:ln>
                  <a:noFill/>
                </a:ln>
                <a:solidFill>
                  <a:prstClr val="black"/>
                </a:solidFill>
                <a:effectLst/>
                <a:uLnTx/>
                <a:uFillTx/>
                <a:latin typeface="Arial"/>
                <a:ea typeface="+mn-ea"/>
                <a:cs typeface="Arial"/>
              </a:rPr>
              <a:t>zung: </a:t>
            </a:r>
            <a:r>
              <a:rPr kumimoji="0" sz="3000" b="1" i="0" u="none" strike="noStrike" kern="1200" cap="none" spc="-165" normalizeH="0" baseline="0" noProof="0" dirty="0">
                <a:ln>
                  <a:noFill/>
                </a:ln>
                <a:solidFill>
                  <a:prstClr val="black"/>
                </a:solidFill>
                <a:effectLst/>
                <a:uLnTx/>
                <a:uFillTx/>
                <a:latin typeface="Arial"/>
                <a:ea typeface="+mn-ea"/>
                <a:cs typeface="Arial"/>
              </a:rPr>
              <a:t>V</a:t>
            </a:r>
            <a:r>
              <a:rPr kumimoji="0" sz="3000" b="1" i="0" u="none" strike="noStrike" kern="1200" cap="none" spc="0" normalizeH="0" baseline="0" noProof="0" dirty="0">
                <a:ln>
                  <a:noFill/>
                </a:ln>
                <a:solidFill>
                  <a:prstClr val="black"/>
                </a:solidFill>
                <a:effectLst/>
                <a:uLnTx/>
                <a:uFillTx/>
                <a:latin typeface="Arial"/>
                <a:ea typeface="+mn-ea"/>
                <a:cs typeface="Arial"/>
              </a:rPr>
              <a:t>er</a:t>
            </a:r>
            <a:r>
              <a:rPr kumimoji="0" sz="3000" b="1" i="0" u="none" strike="noStrike" kern="1200" cap="none" spc="-10" normalizeH="0" baseline="0" noProof="0" dirty="0">
                <a:ln>
                  <a:noFill/>
                </a:ln>
                <a:solidFill>
                  <a:prstClr val="black"/>
                </a:solidFill>
                <a:effectLst/>
                <a:uLnTx/>
                <a:uFillTx/>
                <a:latin typeface="Arial"/>
                <a:ea typeface="+mn-ea"/>
                <a:cs typeface="Arial"/>
              </a:rPr>
              <a:t>t</a:t>
            </a:r>
            <a:r>
              <a:rPr kumimoji="0" sz="3000" b="1" i="0" u="none" strike="noStrike" kern="1200" cap="none" spc="0" normalizeH="0" baseline="0" noProof="0" dirty="0">
                <a:ln>
                  <a:noFill/>
                </a:ln>
                <a:solidFill>
                  <a:prstClr val="black"/>
                </a:solidFill>
                <a:effectLst/>
                <a:uLnTx/>
                <a:uFillTx/>
                <a:latin typeface="Arial"/>
                <a:ea typeface="+mn-ea"/>
                <a:cs typeface="Arial"/>
              </a:rPr>
              <a:t>ie</a:t>
            </a:r>
            <a:r>
              <a:rPr kumimoji="0" sz="3000" b="1" i="0" u="none" strike="noStrike" kern="1200" cap="none" spc="-15" normalizeH="0" baseline="0" noProof="0" dirty="0">
                <a:ln>
                  <a:noFill/>
                </a:ln>
                <a:solidFill>
                  <a:prstClr val="black"/>
                </a:solidFill>
                <a:effectLst/>
                <a:uLnTx/>
                <a:uFillTx/>
                <a:latin typeface="Arial"/>
                <a:ea typeface="+mn-ea"/>
                <a:cs typeface="Arial"/>
              </a:rPr>
              <a:t>f</a:t>
            </a:r>
            <a:r>
              <a:rPr kumimoji="0" sz="3000" b="1" i="0" u="none" strike="noStrike" kern="1200" cap="none" spc="0" normalizeH="0" baseline="0" noProof="0" dirty="0">
                <a:ln>
                  <a:noFill/>
                </a:ln>
                <a:solidFill>
                  <a:prstClr val="black"/>
                </a:solidFill>
                <a:effectLst/>
                <a:uLnTx/>
                <a:uFillTx/>
                <a:latin typeface="Arial"/>
                <a:ea typeface="+mn-ea"/>
                <a:cs typeface="Arial"/>
              </a:rPr>
              <a:t>ung	</a:t>
            </a:r>
            <a:r>
              <a:rPr kumimoji="0" sz="3000" b="1" i="0" u="none" strike="noStrike" kern="1200" cap="none" spc="5" normalizeH="0" baseline="0" noProof="0" dirty="0">
                <a:ln>
                  <a:noFill/>
                </a:ln>
                <a:solidFill>
                  <a:prstClr val="black"/>
                </a:solidFill>
                <a:effectLst/>
                <a:uLnTx/>
                <a:uFillTx/>
                <a:latin typeface="Arial"/>
                <a:ea typeface="+mn-ea"/>
                <a:cs typeface="Arial"/>
              </a:rPr>
              <a:t>R</a:t>
            </a:r>
            <a:r>
              <a:rPr kumimoji="0" sz="3000" b="1" i="0" u="none" strike="noStrike" kern="1200" cap="none" spc="0" normalizeH="0" baseline="0" noProof="0" dirty="0">
                <a:ln>
                  <a:noFill/>
                </a:ln>
                <a:solidFill>
                  <a:prstClr val="black"/>
                </a:solidFill>
                <a:effectLst/>
                <a:uLnTx/>
                <a:uFillTx/>
                <a:latin typeface="Arial"/>
                <a:ea typeface="+mn-ea"/>
                <a:cs typeface="Arial"/>
              </a:rPr>
              <a:t>eha</a:t>
            </a:r>
            <a:r>
              <a:rPr kumimoji="0" sz="3000" b="1" i="0" u="none" strike="noStrike" kern="1200" cap="none" spc="-25" normalizeH="0" baseline="0" noProof="0" dirty="0">
                <a:ln>
                  <a:noFill/>
                </a:ln>
                <a:solidFill>
                  <a:prstClr val="black"/>
                </a:solidFill>
                <a:effectLst/>
                <a:uLnTx/>
                <a:uFillTx/>
                <a:latin typeface="Arial"/>
                <a:ea typeface="+mn-ea"/>
                <a:cs typeface="Arial"/>
              </a:rPr>
              <a:t> </a:t>
            </a:r>
            <a:r>
              <a:rPr kumimoji="0" sz="3000" b="1" i="0" u="none" strike="noStrike" kern="1200" cap="none" spc="0" normalizeH="0" baseline="0" noProof="0" dirty="0">
                <a:ln>
                  <a:noFill/>
                </a:ln>
                <a:solidFill>
                  <a:prstClr val="black"/>
                </a:solidFill>
                <a:effectLst/>
                <a:uLnTx/>
                <a:uFillTx/>
                <a:latin typeface="Arial"/>
                <a:ea typeface="+mn-ea"/>
                <a:cs typeface="Arial"/>
              </a:rPr>
              <a:t>und</a:t>
            </a:r>
            <a:endParaRPr kumimoji="0" sz="3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420"/>
              </a:lnSpc>
              <a:spcBef>
                <a:spcPts val="0"/>
              </a:spcBef>
              <a:spcAft>
                <a:spcPts val="0"/>
              </a:spcAft>
              <a:buClrTx/>
              <a:buSzTx/>
              <a:buFontTx/>
              <a:buNone/>
              <a:tabLst/>
              <a:defRPr/>
            </a:pPr>
            <a:r>
              <a:rPr kumimoji="0" sz="3000" b="1" i="0" u="none" strike="noStrike" kern="1200" cap="none" spc="0" normalizeH="0" baseline="0" noProof="0" dirty="0">
                <a:ln>
                  <a:noFill/>
                </a:ln>
                <a:solidFill>
                  <a:prstClr val="black"/>
                </a:solidFill>
                <a:effectLst/>
                <a:uLnTx/>
                <a:uFillTx/>
                <a:latin typeface="Arial"/>
                <a:ea typeface="+mn-ea"/>
                <a:cs typeface="Arial"/>
              </a:rPr>
              <a:t>Gesundheit</a:t>
            </a:r>
            <a:endParaRPr kumimoji="0" sz="30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rPr>
              <a:t>Seit</a:t>
            </a:r>
          </a:p>
          <a:p>
            <a:pPr marL="0" marR="5715" lvl="0" indent="0" algn="r"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rPr>
              <a:t>e</a:t>
            </a:r>
          </a:p>
        </p:txBody>
      </p:sp>
      <p:sp>
        <p:nvSpPr>
          <p:cNvPr id="3" name="object 3"/>
          <p:cNvSpPr txBox="1"/>
          <p:nvPr/>
        </p:nvSpPr>
        <p:spPr>
          <a:xfrm>
            <a:off x="2142541" y="1816155"/>
            <a:ext cx="7439659" cy="3869690"/>
          </a:xfrm>
          <a:prstGeom prst="rect">
            <a:avLst/>
          </a:prstGeom>
        </p:spPr>
        <p:txBody>
          <a:bodyPr vert="horz" wrap="square" lIns="0" tIns="0" rIns="0" bIns="0" rtlCol="0">
            <a:spAutoFit/>
          </a:bodyPr>
          <a:lstStyle/>
          <a:p>
            <a:pPr marL="240665" marR="5080" lvl="0" indent="-228600" algn="l" defTabSz="914400" rtl="0" eaLnBrk="1" fontAlgn="auto" latinLnBrk="0" hangingPunct="1">
              <a:lnSpc>
                <a:spcPct val="8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100" normalizeH="0" baseline="0" noProof="0" dirty="0">
                <a:ln>
                  <a:noFill/>
                </a:ln>
                <a:solidFill>
                  <a:prstClr val="black"/>
                </a:solidFill>
                <a:effectLst/>
                <a:uLnTx/>
                <a:uFillTx/>
                <a:latin typeface="Arial"/>
                <a:ea typeface="+mn-ea"/>
                <a:cs typeface="Arial"/>
              </a:rPr>
              <a:t>V</a:t>
            </a:r>
            <a:r>
              <a:rPr kumimoji="0" sz="1800" b="0" i="0" u="none" strike="noStrike" kern="1200" cap="none" spc="0" normalizeH="0" baseline="0" noProof="0" dirty="0">
                <a:ln>
                  <a:noFill/>
                </a:ln>
                <a:solidFill>
                  <a:prstClr val="black"/>
                </a:solidFill>
                <a:effectLst/>
                <a:uLnTx/>
                <a:uFillTx/>
                <a:latin typeface="Arial"/>
                <a:ea typeface="+mn-ea"/>
                <a:cs typeface="Arial"/>
              </a:rPr>
              <a:t>erti</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fu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g v</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rmittelt Kom</a:t>
            </a:r>
            <a:r>
              <a:rPr kumimoji="0" sz="1800" b="0" i="0" u="none" strike="noStrike" kern="1200" cap="none" spc="-10" normalizeH="0" baseline="0" noProof="0" dirty="0">
                <a:ln>
                  <a:noFill/>
                </a:ln>
                <a:solidFill>
                  <a:prstClr val="black"/>
                </a:solidFill>
                <a:effectLst/>
                <a:uLnTx/>
                <a:uFillTx/>
                <a:latin typeface="Arial"/>
                <a:ea typeface="+mn-ea"/>
                <a:cs typeface="Arial"/>
              </a:rPr>
              <a:t>p</a:t>
            </a:r>
            <a:r>
              <a:rPr kumimoji="0" sz="1800" b="0" i="0" u="none" strike="noStrike" kern="1200" cap="none" spc="0" normalizeH="0" baseline="0" noProof="0" dirty="0">
                <a:ln>
                  <a:noFill/>
                </a:ln>
                <a:solidFill>
                  <a:prstClr val="black"/>
                </a:solidFill>
                <a:effectLst/>
                <a:uLnTx/>
                <a:uFillTx/>
                <a:latin typeface="Arial"/>
                <a:ea typeface="+mn-ea"/>
                <a:cs typeface="Arial"/>
              </a:rPr>
              <a:t>et</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nz</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für d</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e Pr</a:t>
            </a:r>
            <a:r>
              <a:rPr kumimoji="0" sz="1800" b="0" i="0" u="none" strike="noStrike" kern="1200" cap="none" spc="-10" normalizeH="0" baseline="0" noProof="0" dirty="0">
                <a:ln>
                  <a:noFill/>
                </a:ln>
                <a:solidFill>
                  <a:prstClr val="black"/>
                </a:solidFill>
                <a:effectLst/>
                <a:uLnTx/>
                <a:uFillTx/>
                <a:latin typeface="Arial"/>
                <a:ea typeface="+mn-ea"/>
                <a:cs typeface="Arial"/>
              </a:rPr>
              <a:t>ä</a:t>
            </a:r>
            <a:r>
              <a:rPr kumimoji="0" sz="1800" b="0" i="0" u="none" strike="noStrike" kern="1200" cap="none" spc="0" normalizeH="0" baseline="0" noProof="0" dirty="0">
                <a:ln>
                  <a:noFill/>
                </a:ln>
                <a:solidFill>
                  <a:prstClr val="black"/>
                </a:solidFill>
                <a:effectLst/>
                <a:uLnTx/>
                <a:uFillTx/>
                <a:latin typeface="Arial"/>
                <a:ea typeface="+mn-ea"/>
                <a:cs typeface="Arial"/>
              </a:rPr>
              <a:t>ve</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tion</a:t>
            </a:r>
            <a:r>
              <a:rPr kumimoji="0" sz="1800" b="0" i="0" u="none" strike="noStrike" kern="1200" cap="none" spc="1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d R</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h</a:t>
            </a:r>
            <a:r>
              <a:rPr kumimoji="0" sz="1800" b="0" i="0" u="none" strike="noStrike" kern="1200" cap="none" spc="-1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b</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tati</a:t>
            </a:r>
            <a:r>
              <a:rPr kumimoji="0" sz="1800" b="0" i="0" u="none" strike="noStrike" kern="1200" cap="none" spc="-10" normalizeH="0" baseline="0" noProof="0" dirty="0">
                <a:ln>
                  <a:noFill/>
                </a:ln>
                <a:solidFill>
                  <a:prstClr val="black"/>
                </a:solidFill>
                <a:effectLst/>
                <a:uLnTx/>
                <a:uFillTx/>
                <a:latin typeface="Arial"/>
                <a:ea typeface="+mn-ea"/>
                <a:cs typeface="Arial"/>
              </a:rPr>
              <a:t>o</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3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kör</a:t>
            </a:r>
            <a:r>
              <a:rPr kumimoji="0" sz="1800" b="0" i="0" u="none" strike="noStrike" kern="1200" cap="none" spc="-10" normalizeH="0" baseline="0" noProof="0" dirty="0">
                <a:ln>
                  <a:noFill/>
                </a:ln>
                <a:solidFill>
                  <a:prstClr val="black"/>
                </a:solidFill>
                <a:effectLst/>
                <a:uLnTx/>
                <a:uFillTx/>
                <a:latin typeface="Arial"/>
                <a:ea typeface="+mn-ea"/>
                <a:cs typeface="Arial"/>
              </a:rPr>
              <a:t>p</a:t>
            </a:r>
            <a:r>
              <a:rPr kumimoji="0" sz="1800" b="0" i="0" u="none" strike="noStrike" kern="1200" cap="none" spc="0" normalizeH="0" baseline="0" noProof="0" dirty="0">
                <a:ln>
                  <a:noFill/>
                </a:ln>
                <a:solidFill>
                  <a:prstClr val="black"/>
                </a:solidFill>
                <a:effectLst/>
                <a:uLnTx/>
                <a:uFillTx/>
                <a:latin typeface="Arial"/>
                <a:ea typeface="+mn-ea"/>
                <a:cs typeface="Arial"/>
              </a:rPr>
              <a:t>er</a:t>
            </a:r>
            <a:r>
              <a:rPr kumimoji="0" sz="1800" b="0" i="0" u="none" strike="noStrike" kern="1200" cap="none" spc="-10" normalizeH="0" baseline="0" noProof="0" dirty="0">
                <a:ln>
                  <a:noFill/>
                </a:ln>
                <a:solidFill>
                  <a:prstClr val="black"/>
                </a:solidFill>
                <a:effectLst/>
                <a:uLnTx/>
                <a:uFillTx/>
                <a:latin typeface="Arial"/>
                <a:ea typeface="+mn-ea"/>
                <a:cs typeface="Arial"/>
              </a:rPr>
              <a:t>l</a:t>
            </a:r>
            <a:r>
              <a:rPr kumimoji="0" sz="1800" b="0" i="0" u="none" strike="noStrike" kern="1200" cap="none" spc="0" normalizeH="0" baseline="0" noProof="0" dirty="0">
                <a:ln>
                  <a:noFill/>
                </a:ln>
                <a:solidFill>
                  <a:prstClr val="black"/>
                </a:solidFill>
                <a:effectLst/>
                <a:uLnTx/>
                <a:uFillTx/>
                <a:latin typeface="Arial"/>
                <a:ea typeface="+mn-ea"/>
                <a:cs typeface="Arial"/>
              </a:rPr>
              <a:t>ic</a:t>
            </a:r>
            <a:r>
              <a:rPr kumimoji="0" sz="1800" b="0" i="0" u="none" strike="noStrike" kern="1200" cap="none" spc="-10" normalizeH="0" baseline="0" noProof="0" dirty="0">
                <a:ln>
                  <a:noFill/>
                </a:ln>
                <a:solidFill>
                  <a:prstClr val="black"/>
                </a:solidFill>
                <a:effectLst/>
                <a:uLnTx/>
                <a:uFillTx/>
                <a:latin typeface="Arial"/>
                <a:ea typeface="+mn-ea"/>
                <a:cs typeface="Arial"/>
              </a:rPr>
              <a:t>h</a:t>
            </a:r>
            <a:r>
              <a:rPr kumimoji="0" sz="1800" b="0" i="0" u="none" strike="noStrike" kern="1200" cap="none" spc="0" normalizeH="0" baseline="0" noProof="0" dirty="0">
                <a:ln>
                  <a:noFill/>
                </a:ln>
                <a:solidFill>
                  <a:prstClr val="black"/>
                </a:solidFill>
                <a:effectLst/>
                <a:uLnTx/>
                <a:uFillTx/>
                <a:latin typeface="Arial"/>
                <a:ea typeface="+mn-ea"/>
                <a:cs typeface="Arial"/>
              </a:rPr>
              <a:t>er</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ps</a:t>
            </a:r>
            <a:r>
              <a:rPr kumimoji="0" sz="1800" b="0" i="0" u="none" strike="noStrike" kern="1200" cap="none" spc="-30" normalizeH="0" baseline="0" noProof="0" dirty="0">
                <a:ln>
                  <a:noFill/>
                </a:ln>
                <a:solidFill>
                  <a:prstClr val="black"/>
                </a:solidFill>
                <a:effectLst/>
                <a:uLnTx/>
                <a:uFillTx/>
                <a:latin typeface="Arial"/>
                <a:ea typeface="+mn-ea"/>
                <a:cs typeface="Arial"/>
              </a:rPr>
              <a:t>y</a:t>
            </a:r>
            <a:r>
              <a:rPr kumimoji="0" sz="1800" b="0" i="0" u="none" strike="noStrike" kern="1200" cap="none" spc="0" normalizeH="0" baseline="0" noProof="0" dirty="0">
                <a:ln>
                  <a:noFill/>
                </a:ln>
                <a:solidFill>
                  <a:prstClr val="black"/>
                </a:solidFill>
                <a:effectLst/>
                <a:uLnTx/>
                <a:uFillTx/>
                <a:latin typeface="Arial"/>
                <a:ea typeface="+mn-ea"/>
                <a:cs typeface="Arial"/>
              </a:rPr>
              <a:t>ch</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sch</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a:t>
            </a:r>
            <a:r>
              <a:rPr kumimoji="0" sz="1800" b="0" i="0" u="none" strike="noStrike" kern="1200" cap="none" spc="3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Erkra</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ku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g</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2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B</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so</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res Ge</a:t>
            </a:r>
            <a:r>
              <a:rPr kumimoji="0" sz="1800" b="0" i="0" u="none" strike="noStrike" kern="1200" cap="none" spc="-45" normalizeH="0" baseline="0" noProof="0" dirty="0">
                <a:ln>
                  <a:noFill/>
                </a:ln>
                <a:solidFill>
                  <a:prstClr val="black"/>
                </a:solidFill>
                <a:effectLst/>
                <a:uLnTx/>
                <a:uFillTx/>
                <a:latin typeface="Arial"/>
                <a:ea typeface="+mn-ea"/>
                <a:cs typeface="Arial"/>
              </a:rPr>
              <a:t>w</a:t>
            </a:r>
            <a:r>
              <a:rPr kumimoji="0" sz="1800" b="0" i="0" u="none" strike="noStrike" kern="1200" cap="none" spc="0" normalizeH="0" baseline="0" noProof="0" dirty="0">
                <a:ln>
                  <a:noFill/>
                </a:ln>
                <a:solidFill>
                  <a:prstClr val="black"/>
                </a:solidFill>
                <a:effectLst/>
                <a:uLnTx/>
                <a:uFillTx/>
                <a:latin typeface="Arial"/>
                <a:ea typeface="+mn-ea"/>
                <a:cs typeface="Arial"/>
              </a:rPr>
              <a:t>ic</a:t>
            </a:r>
            <a:r>
              <a:rPr kumimoji="0" sz="1800" b="0" i="0" u="none" strike="noStrike" kern="1200" cap="none" spc="-10" normalizeH="0" baseline="0" noProof="0" dirty="0">
                <a:ln>
                  <a:noFill/>
                </a:ln>
                <a:solidFill>
                  <a:prstClr val="black"/>
                </a:solidFill>
                <a:effectLst/>
                <a:uLnTx/>
                <a:uFillTx/>
                <a:latin typeface="Arial"/>
                <a:ea typeface="+mn-ea"/>
                <a:cs typeface="Arial"/>
              </a:rPr>
              <a:t>h</a:t>
            </a:r>
            <a:r>
              <a:rPr kumimoji="0" sz="1800" b="0" i="0" u="none" strike="noStrike" kern="1200" cap="none" spc="0" normalizeH="0" baseline="0" noProof="0" dirty="0">
                <a:ln>
                  <a:noFill/>
                </a:ln>
                <a:solidFill>
                  <a:prstClr val="black"/>
                </a:solidFill>
                <a:effectLst/>
                <a:uLnTx/>
                <a:uFillTx/>
                <a:latin typeface="Arial"/>
                <a:ea typeface="+mn-ea"/>
                <a:cs typeface="Arial"/>
              </a:rPr>
              <a:t>t</a:t>
            </a:r>
            <a:r>
              <a:rPr kumimoji="0" sz="1800" b="0" i="0" u="none" strike="noStrike" kern="1200" cap="none" spc="40" normalizeH="0" baseline="0" noProof="0" dirty="0">
                <a:ln>
                  <a:noFill/>
                </a:ln>
                <a:solidFill>
                  <a:prstClr val="black"/>
                </a:solidFill>
                <a:effectLst/>
                <a:uLnTx/>
                <a:uFillTx/>
                <a:latin typeface="Arial"/>
                <a:ea typeface="+mn-ea"/>
                <a:cs typeface="Arial"/>
              </a:rPr>
              <a:t> </a:t>
            </a:r>
            <a:r>
              <a:rPr kumimoji="0" sz="1800" b="0" i="0" u="none" strike="noStrike" kern="1200" cap="none" spc="-40" normalizeH="0" baseline="0" noProof="0" dirty="0">
                <a:ln>
                  <a:noFill/>
                </a:ln>
                <a:solidFill>
                  <a:prstClr val="black"/>
                </a:solidFill>
                <a:effectLst/>
                <a:uLnTx/>
                <a:uFillTx/>
                <a:latin typeface="Arial"/>
                <a:ea typeface="+mn-ea"/>
                <a:cs typeface="Arial"/>
              </a:rPr>
              <a:t>w</a:t>
            </a:r>
            <a:r>
              <a:rPr kumimoji="0" sz="1800" b="0" i="0" u="none" strike="noStrike" kern="1200" cap="none" spc="0" normalizeH="0" baseline="0" noProof="0" dirty="0">
                <a:ln>
                  <a:noFill/>
                </a:ln>
                <a:solidFill>
                  <a:prstClr val="black"/>
                </a:solidFill>
                <a:effectLst/>
                <a:uLnTx/>
                <a:uFillTx/>
                <a:latin typeface="Arial"/>
                <a:ea typeface="+mn-ea"/>
                <a:cs typeface="Arial"/>
              </a:rPr>
              <a:t>ird</a:t>
            </a:r>
            <a:r>
              <a:rPr kumimoji="0" sz="1800" b="0" i="0" u="none" strike="noStrike" kern="1200" cap="none" spc="4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a</a:t>
            </a:r>
            <a:r>
              <a:rPr kumimoji="0" sz="1800" b="0" i="0" u="none" strike="noStrike" kern="1200" cap="none" spc="-10"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f</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100" normalizeH="0" baseline="0" noProof="0" dirty="0">
                <a:ln>
                  <a:noFill/>
                </a:ln>
                <a:solidFill>
                  <a:prstClr val="black"/>
                </a:solidFill>
                <a:effectLst/>
                <a:uLnTx/>
                <a:uFillTx/>
                <a:latin typeface="Arial"/>
                <a:ea typeface="+mn-ea"/>
                <a:cs typeface="Arial"/>
              </a:rPr>
              <a:t>V</a:t>
            </a:r>
            <a:r>
              <a:rPr kumimoji="0" sz="1800" b="0" i="0" u="none" strike="noStrike" kern="1200" cap="none" spc="0" normalizeH="0" baseline="0" noProof="0" dirty="0">
                <a:ln>
                  <a:noFill/>
                </a:ln>
                <a:solidFill>
                  <a:prstClr val="black"/>
                </a:solidFill>
                <a:effectLst/>
                <a:uLnTx/>
                <a:uFillTx/>
                <a:latin typeface="Arial"/>
                <a:ea typeface="+mn-ea"/>
                <a:cs typeface="Arial"/>
              </a:rPr>
              <a:t>erm</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t</a:t>
            </a:r>
            <a:r>
              <a:rPr kumimoji="0" sz="1800" b="0" i="0" u="none" strike="noStrike" kern="1200" cap="none" spc="5" normalizeH="0" baseline="0" noProof="0" dirty="0">
                <a:ln>
                  <a:noFill/>
                </a:ln>
                <a:solidFill>
                  <a:prstClr val="black"/>
                </a:solidFill>
                <a:effectLst/>
                <a:uLnTx/>
                <a:uFillTx/>
                <a:latin typeface="Arial"/>
                <a:ea typeface="+mn-ea"/>
                <a:cs typeface="Arial"/>
              </a:rPr>
              <a:t>t</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ng</a:t>
            </a:r>
            <a:r>
              <a:rPr kumimoji="0" sz="1800" b="0" i="0" u="none" strike="noStrike" kern="1200" cap="none" spc="-1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von</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K</a:t>
            </a:r>
            <a:r>
              <a:rPr kumimoji="0" sz="1800" b="0" i="0" u="none" strike="noStrike" kern="1200" cap="none" spc="-10" normalizeH="0" baseline="0" noProof="0" dirty="0">
                <a:ln>
                  <a:noFill/>
                </a:ln>
                <a:solidFill>
                  <a:prstClr val="black"/>
                </a:solidFill>
                <a:effectLst/>
                <a:uLnTx/>
                <a:uFillTx/>
                <a:latin typeface="Arial"/>
                <a:ea typeface="+mn-ea"/>
                <a:cs typeface="Arial"/>
              </a:rPr>
              <a:t>o</a:t>
            </a:r>
            <a:r>
              <a:rPr kumimoji="0" sz="1800" b="0" i="0" u="none" strike="noStrike" kern="1200" cap="none" spc="0" normalizeH="0" baseline="0" noProof="0" dirty="0">
                <a:ln>
                  <a:noFill/>
                </a:ln>
                <a:solidFill>
                  <a:prstClr val="black"/>
                </a:solidFill>
                <a:effectLst/>
                <a:uLnTx/>
                <a:uFillTx/>
                <a:latin typeface="Arial"/>
                <a:ea typeface="+mn-ea"/>
                <a:cs typeface="Arial"/>
              </a:rPr>
              <a:t>mp</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te</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zen</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zur K</a:t>
            </a:r>
            <a:r>
              <a:rPr kumimoji="0" sz="1800" b="0" i="0" u="none" strike="noStrike" kern="1200" cap="none" spc="-10" normalizeH="0" baseline="0" noProof="0" dirty="0">
                <a:ln>
                  <a:noFill/>
                </a:ln>
                <a:solidFill>
                  <a:prstClr val="black"/>
                </a:solidFill>
                <a:effectLst/>
                <a:uLnTx/>
                <a:uFillTx/>
                <a:latin typeface="Arial"/>
                <a:ea typeface="+mn-ea"/>
                <a:cs typeface="Arial"/>
              </a:rPr>
              <a:t>o</a:t>
            </a:r>
            <a:r>
              <a:rPr kumimoji="0" sz="1800" b="0" i="0" u="none" strike="noStrike" kern="1200" cap="none" spc="0" normalizeH="0" baseline="0" noProof="0" dirty="0">
                <a:ln>
                  <a:noFill/>
                </a:ln>
                <a:solidFill>
                  <a:prstClr val="black"/>
                </a:solidFill>
                <a:effectLst/>
                <a:uLnTx/>
                <a:uFillTx/>
                <a:latin typeface="Arial"/>
                <a:ea typeface="+mn-ea"/>
                <a:cs typeface="Arial"/>
              </a:rPr>
              <a:t>nz</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pt</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nt</a:t>
            </a:r>
            <a:r>
              <a:rPr kumimoji="0" sz="1800" b="0" i="0" u="none" strike="noStrike" kern="1200" cap="none" spc="-45" normalizeH="0" baseline="0" noProof="0" dirty="0">
                <a:ln>
                  <a:noFill/>
                </a:ln>
                <a:solidFill>
                  <a:prstClr val="black"/>
                </a:solidFill>
                <a:effectLst/>
                <a:uLnTx/>
                <a:uFillTx/>
                <a:latin typeface="Arial"/>
                <a:ea typeface="+mn-ea"/>
                <a:cs typeface="Arial"/>
              </a:rPr>
              <a:t>w</a:t>
            </a:r>
            <a:r>
              <a:rPr kumimoji="0" sz="1800" b="0" i="0" u="none" strike="noStrike" kern="1200" cap="none" spc="0" normalizeH="0" baseline="0" noProof="0" dirty="0">
                <a:ln>
                  <a:noFill/>
                </a:ln>
                <a:solidFill>
                  <a:prstClr val="black"/>
                </a:solidFill>
                <a:effectLst/>
                <a:uLnTx/>
                <a:uFillTx/>
                <a:latin typeface="Arial"/>
                <a:ea typeface="+mn-ea"/>
                <a:cs typeface="Arial"/>
              </a:rPr>
              <a:t>icklun</a:t>
            </a:r>
            <a:r>
              <a:rPr kumimoji="0" sz="1800" b="0" i="0" u="none" strike="noStrike" kern="1200" cap="none" spc="-10" normalizeH="0" baseline="0" noProof="0" dirty="0">
                <a:ln>
                  <a:noFill/>
                </a:ln>
                <a:solidFill>
                  <a:prstClr val="black"/>
                </a:solidFill>
                <a:effectLst/>
                <a:uLnTx/>
                <a:uFillTx/>
                <a:latin typeface="Arial"/>
                <a:ea typeface="+mn-ea"/>
                <a:cs typeface="Arial"/>
              </a:rPr>
              <a:t>g</a:t>
            </a:r>
            <a:r>
              <a:rPr kumimoji="0" sz="1800" b="0" i="0" u="none" strike="noStrike" kern="1200" cap="none" spc="0" normalizeH="0" baseline="0" noProof="0" dirty="0">
                <a:ln>
                  <a:noFill/>
                </a:ln>
                <a:solidFill>
                  <a:prstClr val="black"/>
                </a:solidFill>
                <a:effectLst/>
                <a:uLnTx/>
                <a:uFillTx/>
                <a:latin typeface="Arial"/>
                <a:ea typeface="+mn-ea"/>
                <a:cs typeface="Arial"/>
              </a:rPr>
              <a:t>,</a:t>
            </a:r>
            <a:r>
              <a:rPr kumimoji="0" sz="1800" b="0" i="0" u="none" strike="noStrike" kern="1200" cap="none" spc="6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-er</a:t>
            </a:r>
            <a:r>
              <a:rPr kumimoji="0" sz="1800" b="0" i="0" u="none" strike="noStrike" kern="1200" cap="none" spc="-10" normalizeH="0" baseline="0" noProof="0" dirty="0">
                <a:ln>
                  <a:noFill/>
                </a:ln>
                <a:solidFill>
                  <a:prstClr val="black"/>
                </a:solidFill>
                <a:effectLst/>
                <a:uLnTx/>
                <a:uFillTx/>
                <a:latin typeface="Arial"/>
                <a:ea typeface="+mn-ea"/>
                <a:cs typeface="Arial"/>
              </a:rPr>
              <a:t>p</a:t>
            </a:r>
            <a:r>
              <a:rPr kumimoji="0" sz="1800" b="0" i="0" u="none" strike="noStrike" kern="1200" cap="none" spc="0" normalizeH="0" baseline="0" noProof="0" dirty="0">
                <a:ln>
                  <a:noFill/>
                </a:ln>
                <a:solidFill>
                  <a:prstClr val="black"/>
                </a:solidFill>
                <a:effectLst/>
                <a:uLnTx/>
                <a:uFillTx/>
                <a:latin typeface="Arial"/>
                <a:ea typeface="+mn-ea"/>
                <a:cs typeface="Arial"/>
              </a:rPr>
              <a:t>ro</a:t>
            </a:r>
            <a:r>
              <a:rPr kumimoji="0" sz="1800" b="0" i="0" u="none" strike="noStrike" kern="1200" cap="none" spc="-10" normalizeH="0" baseline="0" noProof="0" dirty="0">
                <a:ln>
                  <a:noFill/>
                </a:ln>
                <a:solidFill>
                  <a:prstClr val="black"/>
                </a:solidFill>
                <a:effectLst/>
                <a:uLnTx/>
                <a:uFillTx/>
                <a:latin typeface="Arial"/>
                <a:ea typeface="+mn-ea"/>
                <a:cs typeface="Arial"/>
              </a:rPr>
              <a:t>b</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g</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d -ev</a:t>
            </a:r>
            <a:r>
              <a:rPr kumimoji="0" sz="1800" b="0" i="0" u="none" strike="noStrike" kern="1200" cap="none" spc="-1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ati</a:t>
            </a:r>
            <a:r>
              <a:rPr kumimoji="0" sz="1800" b="0" i="0" u="none" strike="noStrike" kern="1200" cap="none" spc="-10" normalizeH="0" baseline="0" noProof="0" dirty="0">
                <a:ln>
                  <a:noFill/>
                </a:ln>
                <a:solidFill>
                  <a:prstClr val="black"/>
                </a:solidFill>
                <a:effectLst/>
                <a:uLnTx/>
                <a:uFillTx/>
                <a:latin typeface="Arial"/>
                <a:ea typeface="+mn-ea"/>
                <a:cs typeface="Arial"/>
              </a:rPr>
              <a:t>o</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g</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gt.</a:t>
            </a:r>
            <a:r>
              <a:rPr kumimoji="0" sz="1800" b="0" i="0" u="none" strike="noStrike" kern="1200" cap="none" spc="1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e b</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rufl</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ch</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Ei</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satzfe</a:t>
            </a:r>
            <a:r>
              <a:rPr kumimoji="0" sz="1800" b="0" i="0" u="none" strike="noStrike" kern="1200" cap="none" spc="-10" normalizeH="0" baseline="0" noProof="0" dirty="0">
                <a:ln>
                  <a:noFill/>
                </a:ln>
                <a:solidFill>
                  <a:prstClr val="black"/>
                </a:solidFill>
                <a:effectLst/>
                <a:uLnTx/>
                <a:uFillTx/>
                <a:latin typeface="Arial"/>
                <a:ea typeface="+mn-ea"/>
                <a:cs typeface="Arial"/>
              </a:rPr>
              <a:t>l</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a:t>
            </a:r>
            <a:r>
              <a:rPr kumimoji="0" sz="1800" b="0" i="0" u="none" strike="noStrike" kern="1200" cap="none" spc="1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si</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in</a:t>
            </a:r>
            <a:r>
              <a:rPr kumimoji="0" sz="1800" b="0" i="0" u="none" strike="noStrike" kern="1200" cap="none" spc="-10"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f</a:t>
            </a:r>
            <a:r>
              <a:rPr kumimoji="0" sz="1800" b="0" i="0" u="none" strike="noStrike" kern="1200" cap="none" spc="0" normalizeH="0" baseline="0" noProof="0" dirty="0">
                <a:ln>
                  <a:noFill/>
                </a:ln>
                <a:solidFill>
                  <a:prstClr val="black"/>
                </a:solidFill>
                <a:effectLst/>
                <a:uLnTx/>
                <a:uFillTx/>
                <a:latin typeface="Arial"/>
                <a:ea typeface="+mn-ea"/>
                <a:cs typeface="Arial"/>
              </a:rPr>
              <a:t>o</a:t>
            </a:r>
            <a:r>
              <a:rPr kumimoji="0" sz="1800" b="0" i="0" u="none" strike="noStrike" kern="1200" cap="none" spc="-10" normalizeH="0" baseline="0" noProof="0" dirty="0">
                <a:ln>
                  <a:noFill/>
                </a:ln>
                <a:solidFill>
                  <a:prstClr val="black"/>
                </a:solidFill>
                <a:effectLst/>
                <a:uLnTx/>
                <a:uFillTx/>
                <a:latin typeface="Arial"/>
                <a:ea typeface="+mn-ea"/>
                <a:cs typeface="Arial"/>
              </a:rPr>
              <a:t>l</a:t>
            </a:r>
            <a:r>
              <a:rPr kumimoji="0" sz="1800" b="0" i="0" u="none" strike="noStrike" kern="1200" cap="none" spc="0" normalizeH="0" baseline="0" noProof="0" dirty="0">
                <a:ln>
                  <a:noFill/>
                </a:ln>
                <a:solidFill>
                  <a:prstClr val="black"/>
                </a:solidFill>
                <a:effectLst/>
                <a:uLnTx/>
                <a:uFillTx/>
                <a:latin typeface="Arial"/>
                <a:ea typeface="+mn-ea"/>
                <a:cs typeface="Arial"/>
              </a:rPr>
              <a:t>g</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10" normalizeH="0" baseline="0" noProof="0" dirty="0">
                <a:ln>
                  <a:noFill/>
                </a:ln>
                <a:solidFill>
                  <a:prstClr val="black"/>
                </a:solidFill>
                <a:effectLst/>
                <a:uLnTx/>
                <a:uFillTx/>
                <a:latin typeface="Arial"/>
                <a:ea typeface="+mn-ea"/>
                <a:cs typeface="Arial"/>
              </a:rPr>
              <a:t>d</a:t>
            </a:r>
            <a:r>
              <a:rPr kumimoji="0" sz="1800" b="0" i="0" u="none" strike="noStrike" kern="1200" cap="none" spc="0" normalizeH="0" baseline="0" noProof="0" dirty="0">
                <a:ln>
                  <a:noFill/>
                </a:ln>
                <a:solidFill>
                  <a:prstClr val="black"/>
                </a:solidFill>
                <a:effectLst/>
                <a:uLnTx/>
                <a:uFillTx/>
                <a:latin typeface="Arial"/>
                <a:ea typeface="+mn-ea"/>
                <a:cs typeface="Arial"/>
              </a:rPr>
              <a:t>e</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B</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re</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che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zu </a:t>
            </a:r>
            <a:r>
              <a:rPr kumimoji="0" sz="1800" b="0" i="0" u="none" strike="noStrike" kern="1200" cap="none" spc="-10"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nt</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rtei</a:t>
            </a:r>
            <a:r>
              <a:rPr kumimoji="0" sz="1800" b="0" i="0" u="none" strike="noStrike" kern="1200" cap="none" spc="-10" normalizeH="0" baseline="0" noProof="0" dirty="0">
                <a:ln>
                  <a:noFill/>
                </a:ln>
                <a:solidFill>
                  <a:prstClr val="black"/>
                </a:solidFill>
                <a:effectLst/>
                <a:uLnTx/>
                <a:uFillTx/>
                <a:latin typeface="Arial"/>
                <a:ea typeface="+mn-ea"/>
                <a:cs typeface="Arial"/>
              </a:rPr>
              <a:t>l</a:t>
            </a:r>
            <a:r>
              <a:rPr kumimoji="0" sz="1800" b="0" i="0" u="none" strike="noStrike" kern="1200" cap="none" spc="0" normalizeH="0" baseline="0" noProof="0" dirty="0">
                <a:ln>
                  <a:noFill/>
                </a:ln>
                <a:solidFill>
                  <a:prstClr val="black"/>
                </a:solidFill>
                <a:effectLst/>
                <a:uLnTx/>
                <a:uFillTx/>
                <a:latin typeface="Arial"/>
                <a:ea typeface="+mn-ea"/>
                <a:cs typeface="Arial"/>
              </a:rPr>
              <a:t>e</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241300" marR="1097280" lvl="0" indent="-228600" algn="l" defTabSz="914400" rtl="0" eaLnBrk="1" fontAlgn="auto" latinLnBrk="0" hangingPunct="1">
              <a:lnSpc>
                <a:spcPct val="80000"/>
              </a:lnSpc>
              <a:spcBef>
                <a:spcPts val="0"/>
              </a:spcBef>
              <a:spcAft>
                <a:spcPts val="0"/>
              </a:spcAft>
              <a:buClrTx/>
              <a:buSzTx/>
              <a:buFont typeface="Wingdings"/>
              <a:buChar char=""/>
              <a:tabLst>
                <a:tab pos="241300" algn="l"/>
              </a:tabLst>
              <a:defRPr/>
            </a:pPr>
            <a:r>
              <a:rPr kumimoji="0" sz="1800" b="0" i="0" u="none" strike="noStrike" kern="1200" cap="none" spc="-100" normalizeH="0" baseline="0" noProof="0" dirty="0">
                <a:ln>
                  <a:noFill/>
                </a:ln>
                <a:solidFill>
                  <a:prstClr val="black"/>
                </a:solidFill>
                <a:effectLst/>
                <a:uLnTx/>
                <a:uFillTx/>
                <a:latin typeface="Arial"/>
                <a:ea typeface="+mn-ea"/>
                <a:cs typeface="Arial"/>
              </a:rPr>
              <a:t>V</a:t>
            </a:r>
            <a:r>
              <a:rPr kumimoji="0" sz="1800" b="0" i="0" u="none" strike="noStrike" kern="1200" cap="none" spc="0" normalizeH="0" baseline="0" noProof="0" dirty="0">
                <a:ln>
                  <a:noFill/>
                </a:ln>
                <a:solidFill>
                  <a:prstClr val="black"/>
                </a:solidFill>
                <a:effectLst/>
                <a:uLnTx/>
                <a:uFillTx/>
                <a:latin typeface="Arial"/>
                <a:ea typeface="+mn-ea"/>
                <a:cs typeface="Arial"/>
              </a:rPr>
              <a:t>ors</a:t>
            </a:r>
            <a:r>
              <a:rPr kumimoji="0" sz="1800" b="0" i="0" u="none" strike="noStrike" kern="1200" cap="none" spc="-10" normalizeH="0" baseline="0" noProof="0" dirty="0">
                <a:ln>
                  <a:noFill/>
                </a:ln>
                <a:solidFill>
                  <a:prstClr val="black"/>
                </a:solidFill>
                <a:effectLst/>
                <a:uLnTx/>
                <a:uFillTx/>
                <a:latin typeface="Arial"/>
                <a:ea typeface="+mn-ea"/>
                <a:cs typeface="Arial"/>
              </a:rPr>
              <a:t>o</a:t>
            </a:r>
            <a:r>
              <a:rPr kumimoji="0" sz="1800" b="0" i="0" u="none" strike="noStrike" kern="1200" cap="none" spc="0" normalizeH="0" baseline="0" noProof="0" dirty="0">
                <a:ln>
                  <a:noFill/>
                </a:ln>
                <a:solidFill>
                  <a:prstClr val="black"/>
                </a:solidFill>
                <a:effectLst/>
                <a:uLnTx/>
                <a:uFillTx/>
                <a:latin typeface="Arial"/>
                <a:ea typeface="+mn-ea"/>
                <a:cs typeface="Arial"/>
              </a:rPr>
              <a:t>rg</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a:t>
            </a:r>
            <a:r>
              <a:rPr kumimoji="0" sz="1800" b="0" i="0" u="none" strike="noStrike" kern="1200" cap="none" spc="1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d R</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h</a:t>
            </a:r>
            <a:r>
              <a:rPr kumimoji="0" sz="1800" b="0" i="0" u="none" strike="noStrike" kern="1200" cap="none" spc="-1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b</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tati</a:t>
            </a:r>
            <a:r>
              <a:rPr kumimoji="0" sz="1800" b="0" i="0" u="none" strike="noStrike" kern="1200" cap="none" spc="-10" normalizeH="0" baseline="0" noProof="0" dirty="0">
                <a:ln>
                  <a:noFill/>
                </a:ln>
                <a:solidFill>
                  <a:prstClr val="black"/>
                </a:solidFill>
                <a:effectLst/>
                <a:uLnTx/>
                <a:uFillTx/>
                <a:latin typeface="Arial"/>
                <a:ea typeface="+mn-ea"/>
                <a:cs typeface="Arial"/>
              </a:rPr>
              <a:t>o</a:t>
            </a:r>
            <a:r>
              <a:rPr kumimoji="0" sz="1800" b="0" i="0" u="none" strike="noStrike" kern="1200" cap="none" spc="0" normalizeH="0" baseline="0" noProof="0" dirty="0">
                <a:ln>
                  <a:noFill/>
                </a:ln>
                <a:solidFill>
                  <a:prstClr val="black"/>
                </a:solidFill>
                <a:effectLst/>
                <a:uLnTx/>
                <a:uFillTx/>
                <a:latin typeface="Arial"/>
                <a:ea typeface="+mn-ea"/>
                <a:cs typeface="Arial"/>
              </a:rPr>
              <a:t>ns</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i</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ric</a:t>
            </a:r>
            <a:r>
              <a:rPr kumimoji="0" sz="1800" b="0" i="0" u="none" strike="noStrike" kern="1200" cap="none" spc="-10" normalizeH="0" baseline="0" noProof="0" dirty="0">
                <a:ln>
                  <a:noFill/>
                </a:ln>
                <a:solidFill>
                  <a:prstClr val="black"/>
                </a:solidFill>
                <a:effectLst/>
                <a:uLnTx/>
                <a:uFillTx/>
                <a:latin typeface="Arial"/>
                <a:ea typeface="+mn-ea"/>
                <a:cs typeface="Arial"/>
              </a:rPr>
              <a:t>h</a:t>
            </a:r>
            <a:r>
              <a:rPr kumimoji="0" sz="1800" b="0" i="0" u="none" strike="noStrike" kern="1200" cap="none" spc="0" normalizeH="0" baseline="0" noProof="0" dirty="0">
                <a:ln>
                  <a:noFill/>
                </a:ln>
                <a:solidFill>
                  <a:prstClr val="black"/>
                </a:solidFill>
                <a:effectLst/>
                <a:uLnTx/>
                <a:uFillTx/>
                <a:latin typeface="Arial"/>
                <a:ea typeface="+mn-ea"/>
                <a:cs typeface="Arial"/>
              </a:rPr>
              <a:t>t</a:t>
            </a:r>
            <a:r>
              <a:rPr kumimoji="0" sz="1800" b="0" i="0" u="none" strike="noStrike" kern="1200" cap="none" spc="5"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10" normalizeH="0" baseline="0" noProof="0" dirty="0">
                <a:ln>
                  <a:noFill/>
                </a:ln>
                <a:solidFill>
                  <a:prstClr val="black"/>
                </a:solidFill>
                <a:effectLst/>
                <a:uLnTx/>
                <a:uFillTx/>
                <a:latin typeface="Arial"/>
                <a:ea typeface="+mn-ea"/>
                <a:cs typeface="Arial"/>
              </a:rPr>
              <a:t>g</a:t>
            </a:r>
            <a:r>
              <a:rPr kumimoji="0" sz="1800" b="0" i="0" u="none" strike="noStrike" kern="1200" cap="none" spc="5"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4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Kra</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ke</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h</a:t>
            </a:r>
            <a:r>
              <a:rPr kumimoji="0" sz="1800" b="0" i="0" u="none" strike="noStrike" kern="1200" cap="none" spc="-10" normalizeH="0" baseline="0" noProof="0" dirty="0">
                <a:ln>
                  <a:noFill/>
                </a:ln>
                <a:solidFill>
                  <a:prstClr val="black"/>
                </a:solidFill>
                <a:effectLst/>
                <a:uLnTx/>
                <a:uFillTx/>
                <a:latin typeface="Arial"/>
                <a:ea typeface="+mn-ea"/>
                <a:cs typeface="Arial"/>
              </a:rPr>
              <a:t>ä</a:t>
            </a:r>
            <a:r>
              <a:rPr kumimoji="0" sz="1800" b="0" i="0" u="none" strike="noStrike" kern="1200" cap="none" spc="0" normalizeH="0" baseline="0" noProof="0" dirty="0">
                <a:ln>
                  <a:noFill/>
                </a:ln>
                <a:solidFill>
                  <a:prstClr val="black"/>
                </a:solidFill>
                <a:effectLst/>
                <a:uLnTx/>
                <a:uFillTx/>
                <a:latin typeface="Arial"/>
                <a:ea typeface="+mn-ea"/>
                <a:cs typeface="Arial"/>
              </a:rPr>
              <a:t>us</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100" normalizeH="0" baseline="0" noProof="0" dirty="0">
                <a:ln>
                  <a:noFill/>
                </a:ln>
                <a:solidFill>
                  <a:prstClr val="black"/>
                </a:solidFill>
                <a:effectLst/>
                <a:uLnTx/>
                <a:uFillTx/>
                <a:latin typeface="Arial"/>
                <a:ea typeface="+mn-ea"/>
                <a:cs typeface="Arial"/>
              </a:rPr>
              <a:t>r</a:t>
            </a:r>
            <a:r>
              <a:rPr kumimoji="0" sz="1800" b="0" i="0" u="none" strike="noStrike" kern="1200" cap="none" spc="0" normalizeH="0" baseline="0" noProof="0" dirty="0">
                <a:ln>
                  <a:noFill/>
                </a:ln>
                <a:solidFill>
                  <a:prstClr val="black"/>
                </a:solidFill>
                <a:effectLst/>
                <a:uLnTx/>
                <a:uFillTx/>
                <a:latin typeface="Arial"/>
                <a:ea typeface="+mn-ea"/>
                <a:cs typeface="Arial"/>
              </a:rPr>
              <a:t>, am</a:t>
            </a:r>
            <a:r>
              <a:rPr kumimoji="0" sz="1800" b="0" i="0" u="none" strike="noStrike" kern="1200" cap="none" spc="-10" normalizeH="0" baseline="0" noProof="0" dirty="0">
                <a:ln>
                  <a:noFill/>
                </a:ln>
                <a:solidFill>
                  <a:prstClr val="black"/>
                </a:solidFill>
                <a:effectLst/>
                <a:uLnTx/>
                <a:uFillTx/>
                <a:latin typeface="Arial"/>
                <a:ea typeface="+mn-ea"/>
                <a:cs typeface="Arial"/>
              </a:rPr>
              <a:t>b</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l</a:t>
            </a:r>
            <a:r>
              <a:rPr kumimoji="0" sz="1800" b="0" i="0" u="none" strike="noStrike" kern="1200" cap="none" spc="0" normalizeH="0" baseline="0" noProof="0" dirty="0">
                <a:ln>
                  <a:noFill/>
                </a:ln>
                <a:solidFill>
                  <a:prstClr val="black"/>
                </a:solidFill>
                <a:effectLst/>
                <a:uLnTx/>
                <a:uFillTx/>
                <a:latin typeface="Arial"/>
                <a:ea typeface="+mn-ea"/>
                <a:cs typeface="Arial"/>
              </a:rPr>
              <a:t>a</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te</a:t>
            </a:r>
            <a:r>
              <a:rPr kumimoji="0" sz="1800" b="0" i="0" u="none" strike="noStrike" kern="1200" cap="none" spc="2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Pra</a:t>
            </a:r>
            <a:r>
              <a:rPr kumimoji="0" sz="1800" b="0" i="0" u="none" strike="noStrike" kern="1200" cap="none" spc="-20" normalizeH="0" baseline="0" noProof="0" dirty="0">
                <a:ln>
                  <a:noFill/>
                </a:ln>
                <a:solidFill>
                  <a:prstClr val="black"/>
                </a:solidFill>
                <a:effectLst/>
                <a:uLnTx/>
                <a:uFillTx/>
                <a:latin typeface="Arial"/>
                <a:ea typeface="+mn-ea"/>
                <a:cs typeface="Arial"/>
              </a:rPr>
              <a:t>x</a:t>
            </a:r>
            <a:r>
              <a:rPr kumimoji="0" sz="1800" b="0" i="0" u="none" strike="noStrike" kern="1200" cap="none" spc="0" normalizeH="0" baseline="0" noProof="0" dirty="0">
                <a:ln>
                  <a:noFill/>
                </a:ln>
                <a:solidFill>
                  <a:prstClr val="black"/>
                </a:solidFill>
                <a:effectLst/>
                <a:uLnTx/>
                <a:uFillTx/>
                <a:latin typeface="Arial"/>
                <a:ea typeface="+mn-ea"/>
                <a:cs typeface="Arial"/>
              </a:rPr>
              <a:t>en</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241300" marR="296545" lvl="0" indent="-228600" algn="l" defTabSz="914400" rtl="0" eaLnBrk="1" fontAlgn="auto" latinLnBrk="0" hangingPunct="1">
              <a:lnSpc>
                <a:spcPct val="80000"/>
              </a:lnSpc>
              <a:spcBef>
                <a:spcPts val="994"/>
              </a:spcBef>
              <a:spcAft>
                <a:spcPts val="0"/>
              </a:spcAft>
              <a:buClrTx/>
              <a:buSzTx/>
              <a:buFont typeface="Wingdings"/>
              <a:buChar char=""/>
              <a:tabLst>
                <a:tab pos="241300" algn="l"/>
              </a:tabLst>
              <a:defRPr/>
            </a:pPr>
            <a:r>
              <a:rPr kumimoji="0" sz="1800" b="0" i="0" u="none" strike="noStrike" kern="1200" cap="none" spc="0" normalizeH="0" baseline="0" noProof="0" dirty="0">
                <a:ln>
                  <a:noFill/>
                </a:ln>
                <a:solidFill>
                  <a:prstClr val="black"/>
                </a:solidFill>
                <a:effectLst/>
                <a:uLnTx/>
                <a:uFillTx/>
                <a:latin typeface="Arial"/>
                <a:ea typeface="+mn-ea"/>
                <a:cs typeface="Arial"/>
              </a:rPr>
              <a:t>Ei</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ric</a:t>
            </a:r>
            <a:r>
              <a:rPr kumimoji="0" sz="1800" b="0" i="0" u="none" strike="noStrike" kern="1200" cap="none" spc="-10" normalizeH="0" baseline="0" noProof="0" dirty="0">
                <a:ln>
                  <a:noFill/>
                </a:ln>
                <a:solidFill>
                  <a:prstClr val="black"/>
                </a:solidFill>
                <a:effectLst/>
                <a:uLnTx/>
                <a:uFillTx/>
                <a:latin typeface="Arial"/>
                <a:ea typeface="+mn-ea"/>
                <a:cs typeface="Arial"/>
              </a:rPr>
              <a:t>h</a:t>
            </a:r>
            <a:r>
              <a:rPr kumimoji="0" sz="1800" b="0" i="0" u="none" strike="noStrike" kern="1200" cap="none" spc="0" normalizeH="0" baseline="0" noProof="0" dirty="0">
                <a:ln>
                  <a:noFill/>
                </a:ln>
                <a:solidFill>
                  <a:prstClr val="black"/>
                </a:solidFill>
                <a:effectLst/>
                <a:uLnTx/>
                <a:uFillTx/>
                <a:latin typeface="Arial"/>
                <a:ea typeface="+mn-ea"/>
                <a:cs typeface="Arial"/>
              </a:rPr>
              <a:t>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g</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2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für </a:t>
            </a:r>
            <a:r>
              <a:rPr kumimoji="0" sz="1800" b="0" i="0" u="none" strike="noStrike" kern="1200" cap="none" spc="5" normalizeH="0" baseline="0" noProof="0" dirty="0">
                <a:ln>
                  <a:noFill/>
                </a:ln>
                <a:solidFill>
                  <a:prstClr val="black"/>
                </a:solidFill>
                <a:effectLst/>
                <a:uLnTx/>
                <a:uFillTx/>
                <a:latin typeface="Arial"/>
                <a:ea typeface="+mn-ea"/>
                <a:cs typeface="Arial"/>
              </a:rPr>
              <a:t>F</a:t>
            </a:r>
            <a:r>
              <a:rPr kumimoji="0" sz="1800" b="0" i="0" u="none" strike="noStrike" kern="1200" cap="none" spc="0" normalizeH="0" baseline="0" noProof="0" dirty="0">
                <a:ln>
                  <a:noFill/>
                </a:ln>
                <a:solidFill>
                  <a:prstClr val="black"/>
                </a:solidFill>
                <a:effectLst/>
                <a:uLnTx/>
                <a:uFillTx/>
                <a:latin typeface="Arial"/>
                <a:ea typeface="+mn-ea"/>
                <a:cs typeface="Arial"/>
              </a:rPr>
              <a:t>orsc</a:t>
            </a:r>
            <a:r>
              <a:rPr kumimoji="0" sz="1800" b="0" i="0" u="none" strike="noStrike" kern="1200" cap="none" spc="-10" normalizeH="0" baseline="0" noProof="0" dirty="0">
                <a:ln>
                  <a:noFill/>
                </a:ln>
                <a:solidFill>
                  <a:prstClr val="black"/>
                </a:solidFill>
                <a:effectLst/>
                <a:uLnTx/>
                <a:uFillTx/>
                <a:latin typeface="Arial"/>
                <a:ea typeface="+mn-ea"/>
                <a:cs typeface="Arial"/>
              </a:rPr>
              <a:t>h</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g</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hre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i</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rh</a:t>
            </a:r>
            <a:r>
              <a:rPr kumimoji="0" sz="1800" b="0" i="0" u="none" strike="noStrike" kern="1200" cap="none" spc="-1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lb</a:t>
            </a:r>
            <a:r>
              <a:rPr kumimoji="0" sz="1800" b="0" i="0" u="none" strike="noStrike" kern="1200" cap="none" spc="1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a</a:t>
            </a:r>
            <a:r>
              <a:rPr kumimoji="0" sz="1800" b="0" i="0" u="none" strike="noStrike" kern="1200" cap="none" spc="-10"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ßerh</a:t>
            </a:r>
            <a:r>
              <a:rPr kumimoji="0" sz="1800" b="0" i="0" u="none" strike="noStrike" kern="1200" cap="none" spc="-1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lb</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d</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 H</a:t>
            </a:r>
            <a:r>
              <a:rPr kumimoji="0" sz="1800" b="0" i="0" u="none" strike="noStrike" kern="1200" cap="none" spc="-10" normalizeH="0" baseline="0" noProof="0" dirty="0">
                <a:ln>
                  <a:noFill/>
                </a:ln>
                <a:solidFill>
                  <a:prstClr val="black"/>
                </a:solidFill>
                <a:effectLst/>
                <a:uLnTx/>
                <a:uFillTx/>
                <a:latin typeface="Arial"/>
                <a:ea typeface="+mn-ea"/>
                <a:cs typeface="Arial"/>
              </a:rPr>
              <a:t>o</a:t>
            </a:r>
            <a:r>
              <a:rPr kumimoji="0" sz="1800" b="0" i="0" u="none" strike="noStrike" kern="1200" cap="none" spc="0" normalizeH="0" baseline="0" noProof="0" dirty="0">
                <a:ln>
                  <a:noFill/>
                </a:ln>
                <a:solidFill>
                  <a:prstClr val="black"/>
                </a:solidFill>
                <a:effectLst/>
                <a:uLnTx/>
                <a:uFillTx/>
                <a:latin typeface="Arial"/>
                <a:ea typeface="+mn-ea"/>
                <a:cs typeface="Arial"/>
              </a:rPr>
              <a:t>chsc</a:t>
            </a:r>
            <a:r>
              <a:rPr kumimoji="0" sz="1800" b="0" i="0" u="none" strike="noStrike" kern="1200" cap="none" spc="-10" normalizeH="0" baseline="0" noProof="0" dirty="0">
                <a:ln>
                  <a:noFill/>
                </a:ln>
                <a:solidFill>
                  <a:prstClr val="black"/>
                </a:solidFill>
                <a:effectLst/>
                <a:uLnTx/>
                <a:uFillTx/>
                <a:latin typeface="Arial"/>
                <a:ea typeface="+mn-ea"/>
                <a:cs typeface="Arial"/>
              </a:rPr>
              <a:t>h</a:t>
            </a:r>
            <a:r>
              <a:rPr kumimoji="0" sz="1800" b="0" i="0" u="none" strike="noStrike" kern="1200" cap="none" spc="0" normalizeH="0" baseline="0" noProof="0" dirty="0">
                <a:ln>
                  <a:noFill/>
                </a:ln>
                <a:solidFill>
                  <a:prstClr val="black"/>
                </a:solidFill>
                <a:effectLst/>
                <a:uLnTx/>
                <a:uFillTx/>
                <a:latin typeface="Arial"/>
                <a:ea typeface="+mn-ea"/>
                <a:cs typeface="Arial"/>
              </a:rPr>
              <a:t>u</a:t>
            </a:r>
            <a:r>
              <a:rPr kumimoji="0" sz="1800" b="0" i="0" u="none" strike="noStrike" kern="1200" cap="none" spc="-10" normalizeH="0" baseline="0" noProof="0" dirty="0">
                <a:ln>
                  <a:noFill/>
                </a:ln>
                <a:solidFill>
                  <a:prstClr val="black"/>
                </a:solidFill>
                <a:effectLst/>
                <a:uLnTx/>
                <a:uFillTx/>
                <a:latin typeface="Arial"/>
                <a:ea typeface="+mn-ea"/>
                <a:cs typeface="Arial"/>
              </a:rPr>
              <a:t>l</a:t>
            </a:r>
            <a:r>
              <a:rPr kumimoji="0" sz="1800" b="0" i="0" u="none" strike="noStrike" kern="1200" cap="none" spc="0" normalizeH="0" baseline="0" noProof="0" dirty="0">
                <a:ln>
                  <a:noFill/>
                </a:ln>
                <a:solidFill>
                  <a:prstClr val="black"/>
                </a:solidFill>
                <a:effectLst/>
                <a:uLnTx/>
                <a:uFillTx/>
                <a:latin typeface="Arial"/>
                <a:ea typeface="+mn-ea"/>
                <a:cs typeface="Arial"/>
              </a:rPr>
              <a:t>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241300" marR="0" lvl="0" indent="-228600" algn="l" defTabSz="914400" rtl="0" eaLnBrk="1" fontAlgn="auto" latinLnBrk="0" hangingPunct="1">
              <a:lnSpc>
                <a:spcPts val="1945"/>
              </a:lnSpc>
              <a:spcBef>
                <a:spcPts val="565"/>
              </a:spcBef>
              <a:spcAft>
                <a:spcPts val="0"/>
              </a:spcAft>
              <a:buClrTx/>
              <a:buSzTx/>
              <a:buFont typeface="Wingdings"/>
              <a:buChar char=""/>
              <a:tabLst>
                <a:tab pos="241300" algn="l"/>
              </a:tabLst>
              <a:defRPr/>
            </a:pPr>
            <a:r>
              <a:rPr kumimoji="0" sz="1800" b="0" i="0" u="none" strike="noStrike" kern="1200" cap="none" spc="-10" normalizeH="0" baseline="0" noProof="0" dirty="0">
                <a:ln>
                  <a:noFill/>
                </a:ln>
                <a:solidFill>
                  <a:prstClr val="black"/>
                </a:solidFill>
                <a:effectLst/>
                <a:uLnTx/>
                <a:uFillTx/>
                <a:latin typeface="Arial"/>
                <a:ea typeface="+mn-ea"/>
                <a:cs typeface="Arial"/>
              </a:rPr>
              <a:t>ö</a:t>
            </a:r>
            <a:r>
              <a:rPr kumimoji="0" sz="1800" b="0" i="0" u="none" strike="noStrike" kern="1200" cap="none" spc="-35" normalizeH="0" baseline="0" noProof="0" dirty="0">
                <a:ln>
                  <a:noFill/>
                </a:ln>
                <a:solidFill>
                  <a:prstClr val="black"/>
                </a:solidFill>
                <a:effectLst/>
                <a:uLnTx/>
                <a:uFillTx/>
                <a:latin typeface="Arial"/>
                <a:ea typeface="+mn-ea"/>
                <a:cs typeface="Arial"/>
              </a:rPr>
              <a:t>f</a:t>
            </a:r>
            <a:r>
              <a:rPr kumimoji="0" sz="1800" b="0" i="0" u="none" strike="noStrike" kern="1200" cap="none" spc="0" normalizeH="0" baseline="0" noProof="0" dirty="0">
                <a:ln>
                  <a:noFill/>
                </a:ln>
                <a:solidFill>
                  <a:prstClr val="black"/>
                </a:solidFill>
                <a:effectLst/>
                <a:uLnTx/>
                <a:uFillTx/>
                <a:latin typeface="Arial"/>
                <a:ea typeface="+mn-ea"/>
                <a:cs typeface="Arial"/>
              </a:rPr>
              <a:t>fe</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tli</a:t>
            </a:r>
            <a:r>
              <a:rPr kumimoji="0" sz="1800" b="0" i="0" u="none" strike="noStrike" kern="1200" cap="none" spc="-10" normalizeH="0" baseline="0" noProof="0" dirty="0">
                <a:ln>
                  <a:noFill/>
                </a:ln>
                <a:solidFill>
                  <a:prstClr val="black"/>
                </a:solidFill>
                <a:effectLst/>
                <a:uLnTx/>
                <a:uFillTx/>
                <a:latin typeface="Arial"/>
                <a:ea typeface="+mn-ea"/>
                <a:cs typeface="Arial"/>
              </a:rPr>
              <a:t>ch</a:t>
            </a:r>
            <a:r>
              <a:rPr kumimoji="0" sz="1800" b="0" i="0" u="none" strike="noStrike" kern="1200" cap="none" spc="0" normalizeH="0" baseline="0" noProof="0" dirty="0">
                <a:ln>
                  <a:noFill/>
                </a:ln>
                <a:solidFill>
                  <a:prstClr val="black"/>
                </a:solidFill>
                <a:effectLst/>
                <a:uLnTx/>
                <a:uFillTx/>
                <a:latin typeface="Arial"/>
                <a:ea typeface="+mn-ea"/>
                <a:cs typeface="Arial"/>
              </a:rPr>
              <a:t>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Ge</a:t>
            </a:r>
            <a:r>
              <a:rPr kumimoji="0" sz="1800" b="0" i="0" u="none" strike="noStrike" kern="1200" cap="none" spc="-10" normalizeH="0" baseline="0" noProof="0" dirty="0">
                <a:ln>
                  <a:noFill/>
                </a:ln>
                <a:solidFill>
                  <a:prstClr val="black"/>
                </a:solidFill>
                <a:effectLst/>
                <a:uLnTx/>
                <a:uFillTx/>
                <a:latin typeface="Arial"/>
                <a:ea typeface="+mn-ea"/>
                <a:cs typeface="Arial"/>
              </a:rPr>
              <a:t>sundhe</a:t>
            </a:r>
            <a:r>
              <a:rPr kumimoji="0" sz="1800" b="0" i="0" u="none" strike="noStrike" kern="1200" cap="none" spc="0" normalizeH="0" baseline="0" noProof="0" dirty="0">
                <a:ln>
                  <a:noFill/>
                </a:ln>
                <a:solidFill>
                  <a:prstClr val="black"/>
                </a:solidFill>
                <a:effectLst/>
                <a:uLnTx/>
                <a:uFillTx/>
                <a:latin typeface="Arial"/>
                <a:ea typeface="+mn-ea"/>
                <a:cs typeface="Arial"/>
              </a:rPr>
              <a:t>its</a:t>
            </a:r>
            <a:r>
              <a:rPr kumimoji="0" sz="1800" b="0" i="0" u="none" strike="noStrike" kern="1200" cap="none" spc="-10" normalizeH="0" baseline="0" noProof="0" dirty="0">
                <a:ln>
                  <a:noFill/>
                </a:ln>
                <a:solidFill>
                  <a:prstClr val="black"/>
                </a:solidFill>
                <a:effectLst/>
                <a:uLnTx/>
                <a:uFillTx/>
                <a:latin typeface="Arial"/>
                <a:ea typeface="+mn-ea"/>
                <a:cs typeface="Arial"/>
              </a:rPr>
              <a:t>d</a:t>
            </a:r>
            <a:r>
              <a:rPr kumimoji="0" sz="1800" b="0" i="0" u="none" strike="noStrike" kern="1200" cap="none" spc="0" normalizeH="0" baseline="0" noProof="0" dirty="0">
                <a:ln>
                  <a:noFill/>
                </a:ln>
                <a:solidFill>
                  <a:prstClr val="black"/>
                </a:solidFill>
                <a:effectLst/>
                <a:uLnTx/>
                <a:uFillTx/>
                <a:latin typeface="Arial"/>
                <a:ea typeface="+mn-ea"/>
                <a:cs typeface="Arial"/>
              </a:rPr>
              <a:t>i</a:t>
            </a:r>
            <a:r>
              <a:rPr kumimoji="0" sz="1800" b="0" i="0" u="none" strike="noStrike" kern="1200" cap="none" spc="-15" normalizeH="0" baseline="0" noProof="0" dirty="0">
                <a:ln>
                  <a:noFill/>
                </a:ln>
                <a:solidFill>
                  <a:prstClr val="black"/>
                </a:solidFill>
                <a:effectLst/>
                <a:uLnTx/>
                <a:uFillTx/>
                <a:latin typeface="Arial"/>
                <a:ea typeface="+mn-ea"/>
                <a:cs typeface="Arial"/>
              </a:rPr>
              <a:t>e</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ste</a:t>
            </a:r>
            <a:r>
              <a:rPr kumimoji="0" sz="1800" b="0" i="0" u="none" strike="noStrike" kern="1200" cap="none" spc="3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(z.</a:t>
            </a:r>
            <a:r>
              <a:rPr kumimoji="0" sz="1800" b="0" i="0" u="none" strike="noStrike" kern="1200" cap="none" spc="-1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B. Ges</a:t>
            </a:r>
            <a:r>
              <a:rPr kumimoji="0" sz="1800" b="0" i="0" u="none" strike="noStrike" kern="1200" cap="none" spc="-10" normalizeH="0" baseline="0" noProof="0" dirty="0">
                <a:ln>
                  <a:noFill/>
                </a:ln>
                <a:solidFill>
                  <a:prstClr val="black"/>
                </a:solidFill>
                <a:effectLst/>
                <a:uLnTx/>
                <a:uFillTx/>
                <a:latin typeface="Arial"/>
                <a:ea typeface="+mn-ea"/>
                <a:cs typeface="Arial"/>
              </a:rPr>
              <a:t>undhe</a:t>
            </a:r>
            <a:r>
              <a:rPr kumimoji="0" sz="1800" b="0" i="0" u="none" strike="noStrike" kern="1200" cap="none" spc="0" normalizeH="0" baseline="0" noProof="0" dirty="0">
                <a:ln>
                  <a:noFill/>
                </a:ln>
                <a:solidFill>
                  <a:prstClr val="black"/>
                </a:solidFill>
                <a:effectLst/>
                <a:uLnTx/>
                <a:uFillTx/>
                <a:latin typeface="Arial"/>
                <a:ea typeface="+mn-ea"/>
                <a:cs typeface="Arial"/>
              </a:rPr>
              <a:t>its</a:t>
            </a:r>
            <a:r>
              <a:rPr kumimoji="0" sz="1800" b="0" i="0" u="none" strike="noStrike" kern="1200" cap="none" spc="-1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mt)</a:t>
            </a:r>
            <a:r>
              <a:rPr kumimoji="0" sz="1800" b="0" i="0" u="none" strike="noStrike" kern="1200" cap="none" spc="1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s</a:t>
            </a:r>
            <a:r>
              <a:rPr kumimoji="0" sz="1800" b="0" i="0" u="none" strike="noStrike" kern="1200" cap="none" spc="-10" normalizeH="0" baseline="0" noProof="0" dirty="0">
                <a:ln>
                  <a:noFill/>
                </a:ln>
                <a:solidFill>
                  <a:prstClr val="black"/>
                </a:solidFill>
                <a:effectLst/>
                <a:uLnTx/>
                <a:uFillTx/>
                <a:latin typeface="Arial"/>
                <a:ea typeface="+mn-ea"/>
                <a:cs typeface="Arial"/>
              </a:rPr>
              <a:t>o</a:t>
            </a:r>
            <a:r>
              <a:rPr kumimoji="0" sz="1800" b="0" i="0" u="none" strike="noStrike" kern="1200" cap="none" spc="-45" normalizeH="0" baseline="0" noProof="0" dirty="0">
                <a:ln>
                  <a:noFill/>
                </a:ln>
                <a:solidFill>
                  <a:prstClr val="black"/>
                </a:solidFill>
                <a:effectLst/>
                <a:uLnTx/>
                <a:uFillTx/>
                <a:latin typeface="Arial"/>
                <a:ea typeface="+mn-ea"/>
                <a:cs typeface="Arial"/>
              </a:rPr>
              <a:t>w</a:t>
            </a:r>
            <a:r>
              <a:rPr kumimoji="0" sz="1800" b="0" i="0" u="none" strike="noStrike" kern="1200" cap="none" spc="0" normalizeH="0" baseline="0" noProof="0" dirty="0">
                <a:ln>
                  <a:noFill/>
                </a:ln>
                <a:solidFill>
                  <a:prstClr val="black"/>
                </a:solidFill>
                <a:effectLst/>
                <a:uLnTx/>
                <a:uFillTx/>
                <a:latin typeface="Arial"/>
                <a:ea typeface="+mn-ea"/>
                <a:cs typeface="Arial"/>
              </a:rPr>
              <a:t>ie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240665" marR="0" lvl="0" indent="0" algn="l" defTabSz="914400" rtl="0" eaLnBrk="1" fontAlgn="auto" latinLnBrk="0" hangingPunct="1">
              <a:lnSpc>
                <a:spcPts val="1945"/>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Arial"/>
                <a:ea typeface="+mn-ea"/>
                <a:cs typeface="Arial"/>
              </a:rPr>
              <a:t>Kra</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ke</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kass</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241300" marR="0" lvl="0" indent="-228600" algn="l" defTabSz="914400" rtl="0" eaLnBrk="1" fontAlgn="auto" latinLnBrk="0" hangingPunct="1">
              <a:lnSpc>
                <a:spcPct val="100000"/>
              </a:lnSpc>
              <a:spcBef>
                <a:spcPts val="575"/>
              </a:spcBef>
              <a:spcAft>
                <a:spcPts val="0"/>
              </a:spcAft>
              <a:buClrTx/>
              <a:buSzTx/>
              <a:buFont typeface="Wingdings"/>
              <a:buChar char=""/>
              <a:tabLst>
                <a:tab pos="241300" algn="l"/>
              </a:tabLst>
              <a:defRPr/>
            </a:pPr>
            <a:r>
              <a:rPr kumimoji="0" sz="1800" b="0" i="0" u="none" strike="noStrike" kern="1200" cap="none" spc="0" normalizeH="0" baseline="0" noProof="0" dirty="0">
                <a:ln>
                  <a:noFill/>
                </a:ln>
                <a:solidFill>
                  <a:prstClr val="black"/>
                </a:solidFill>
                <a:effectLst/>
                <a:uLnTx/>
                <a:uFillTx/>
                <a:latin typeface="Arial"/>
                <a:ea typeface="+mn-ea"/>
                <a:cs typeface="Arial"/>
              </a:rPr>
              <a:t>B</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trie</a:t>
            </a:r>
            <a:r>
              <a:rPr kumimoji="0" sz="1800" b="0" i="0" u="none" strike="noStrike" kern="1200" cap="none" spc="-10" normalizeH="0" baseline="0" noProof="0" dirty="0">
                <a:ln>
                  <a:noFill/>
                </a:ln>
                <a:solidFill>
                  <a:prstClr val="black"/>
                </a:solidFill>
                <a:effectLst/>
                <a:uLnTx/>
                <a:uFillTx/>
                <a:latin typeface="Arial"/>
                <a:ea typeface="+mn-ea"/>
                <a:cs typeface="Arial"/>
              </a:rPr>
              <a:t>b</a:t>
            </a:r>
            <a:r>
              <a:rPr kumimoji="0" sz="1800" b="0" i="0" u="none" strike="noStrike" kern="1200" cap="none" spc="0" normalizeH="0" baseline="0" noProof="0" dirty="0">
                <a:ln>
                  <a:noFill/>
                </a:ln>
                <a:solidFill>
                  <a:prstClr val="black"/>
                </a:solidFill>
                <a:effectLst/>
                <a:uLnTx/>
                <a:uFillTx/>
                <a:latin typeface="Arial"/>
                <a:ea typeface="+mn-ea"/>
                <a:cs typeface="Arial"/>
              </a:rPr>
              <a:t>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mit Einr</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cht</a:t>
            </a:r>
            <a:r>
              <a:rPr kumimoji="0" sz="1800" b="0" i="0" u="none" strike="noStrike" kern="1200" cap="none" spc="-10"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10" normalizeH="0" baseline="0" noProof="0" dirty="0">
                <a:ln>
                  <a:noFill/>
                </a:ln>
                <a:solidFill>
                  <a:prstClr val="black"/>
                </a:solidFill>
                <a:effectLst/>
                <a:uLnTx/>
                <a:uFillTx/>
                <a:latin typeface="Arial"/>
                <a:ea typeface="+mn-ea"/>
                <a:cs typeface="Arial"/>
              </a:rPr>
              <a:t>g</a:t>
            </a:r>
            <a:r>
              <a:rPr kumimoji="0" sz="1800" b="0" i="0" u="none" strike="noStrike" kern="1200" cap="none" spc="0" normalizeH="0" baseline="0" noProof="0" dirty="0">
                <a:ln>
                  <a:noFill/>
                </a:ln>
                <a:solidFill>
                  <a:prstClr val="black"/>
                </a:solidFill>
                <a:effectLst/>
                <a:uLnTx/>
                <a:uFillTx/>
                <a:latin typeface="Arial"/>
                <a:ea typeface="+mn-ea"/>
                <a:cs typeface="Arial"/>
              </a:rPr>
              <a:t>en</a:t>
            </a:r>
            <a:r>
              <a:rPr kumimoji="0" sz="1800" b="0" i="0" u="none" strike="noStrike" kern="1200" cap="none" spc="1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für b</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trie</a:t>
            </a:r>
            <a:r>
              <a:rPr kumimoji="0" sz="1800" b="0" i="0" u="none" strike="noStrike" kern="1200" cap="none" spc="-10" normalizeH="0" baseline="0" noProof="0" dirty="0">
                <a:ln>
                  <a:noFill/>
                </a:ln>
                <a:solidFill>
                  <a:prstClr val="black"/>
                </a:solidFill>
                <a:effectLst/>
                <a:uLnTx/>
                <a:uFillTx/>
                <a:latin typeface="Arial"/>
                <a:ea typeface="+mn-ea"/>
                <a:cs typeface="Arial"/>
              </a:rPr>
              <a:t>b</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ch</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s</a:t>
            </a:r>
            <a:r>
              <a:rPr kumimoji="0" sz="1800" b="0" i="0" u="none" strike="noStrike" kern="1200" cap="none" spc="2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Ges</a:t>
            </a:r>
            <a:r>
              <a:rPr kumimoji="0" sz="1800" b="0" i="0" u="none" strike="noStrike" kern="1200" cap="none" spc="-10"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10" normalizeH="0" baseline="0" noProof="0" dirty="0">
                <a:ln>
                  <a:noFill/>
                </a:ln>
                <a:solidFill>
                  <a:prstClr val="black"/>
                </a:solidFill>
                <a:effectLst/>
                <a:uLnTx/>
                <a:uFillTx/>
                <a:latin typeface="Arial"/>
                <a:ea typeface="+mn-ea"/>
                <a:cs typeface="Arial"/>
              </a:rPr>
              <a:t>d</a:t>
            </a:r>
            <a:r>
              <a:rPr kumimoji="0" sz="1800" b="0" i="0" u="none" strike="noStrike" kern="1200" cap="none" spc="0" normalizeH="0" baseline="0" noProof="0" dirty="0">
                <a:ln>
                  <a:noFill/>
                </a:ln>
                <a:solidFill>
                  <a:prstClr val="black"/>
                </a:solidFill>
                <a:effectLst/>
                <a:uLnTx/>
                <a:uFillTx/>
                <a:latin typeface="Arial"/>
                <a:ea typeface="+mn-ea"/>
                <a:cs typeface="Arial"/>
              </a:rPr>
              <a:t>h</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itsma</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a</a:t>
            </a:r>
            <a:r>
              <a:rPr kumimoji="0" sz="1800" b="0" i="0" u="none" strike="noStrike" kern="1200" cap="none" spc="-10" normalizeH="0" baseline="0" noProof="0" dirty="0">
                <a:ln>
                  <a:noFill/>
                </a:ln>
                <a:solidFill>
                  <a:prstClr val="black"/>
                </a:solidFill>
                <a:effectLst/>
                <a:uLnTx/>
                <a:uFillTx/>
                <a:latin typeface="Arial"/>
                <a:ea typeface="+mn-ea"/>
                <a:cs typeface="Arial"/>
              </a:rPr>
              <a:t>g</a:t>
            </a:r>
            <a:r>
              <a:rPr kumimoji="0" sz="1800" b="0" i="0" u="none" strike="noStrike" kern="1200" cap="none" spc="0" normalizeH="0" baseline="0" noProof="0" dirty="0">
                <a:ln>
                  <a:noFill/>
                </a:ln>
                <a:solidFill>
                  <a:prstClr val="black"/>
                </a:solidFill>
                <a:effectLst/>
                <a:uLnTx/>
                <a:uFillTx/>
                <a:latin typeface="Arial"/>
                <a:ea typeface="+mn-ea"/>
                <a:cs typeface="Arial"/>
              </a:rPr>
              <a:t>em</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nt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241300" marR="0" lvl="0" indent="-228600" algn="l" defTabSz="914400" rtl="0" eaLnBrk="1" fontAlgn="auto" latinLnBrk="0" hangingPunct="1">
              <a:lnSpc>
                <a:spcPct val="100000"/>
              </a:lnSpc>
              <a:spcBef>
                <a:spcPts val="560"/>
              </a:spcBef>
              <a:spcAft>
                <a:spcPts val="0"/>
              </a:spcAft>
              <a:buClrTx/>
              <a:buSzTx/>
              <a:buFont typeface="Wingdings"/>
              <a:buChar char=""/>
              <a:tabLst>
                <a:tab pos="241300" algn="l"/>
              </a:tabLst>
              <a:defRPr/>
            </a:pPr>
            <a:r>
              <a:rPr kumimoji="0" sz="1800" b="0" i="0" u="none" strike="noStrike" kern="1200" cap="none" spc="0" normalizeH="0" baseline="0" noProof="0" dirty="0">
                <a:ln>
                  <a:noFill/>
                </a:ln>
                <a:solidFill>
                  <a:prstClr val="black"/>
                </a:solidFill>
                <a:effectLst/>
                <a:uLnTx/>
                <a:uFillTx/>
                <a:latin typeface="Arial"/>
                <a:ea typeface="+mn-ea"/>
                <a:cs typeface="Arial"/>
              </a:rPr>
              <a:t>pr</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vat</a:t>
            </a:r>
            <a:r>
              <a:rPr kumimoji="0" sz="1800" b="0" i="0" u="none" strike="noStrike" kern="1200" cap="none" spc="-45" normalizeH="0" baseline="0" noProof="0" dirty="0">
                <a:ln>
                  <a:noFill/>
                </a:ln>
                <a:solidFill>
                  <a:prstClr val="black"/>
                </a:solidFill>
                <a:effectLst/>
                <a:uLnTx/>
                <a:uFillTx/>
                <a:latin typeface="Arial"/>
                <a:ea typeface="+mn-ea"/>
                <a:cs typeface="Arial"/>
              </a:rPr>
              <a:t>w</a:t>
            </a:r>
            <a:r>
              <a:rPr kumimoji="0" sz="1800" b="0" i="0" u="none" strike="noStrike" kern="1200" cap="none" spc="0" normalizeH="0" baseline="0" noProof="0" dirty="0">
                <a:ln>
                  <a:noFill/>
                </a:ln>
                <a:solidFill>
                  <a:prstClr val="black"/>
                </a:solidFill>
                <a:effectLst/>
                <a:uLnTx/>
                <a:uFillTx/>
                <a:latin typeface="Arial"/>
                <a:ea typeface="+mn-ea"/>
                <a:cs typeface="Arial"/>
              </a:rPr>
              <a:t>irtsch</a:t>
            </a:r>
            <a:r>
              <a:rPr kumimoji="0" sz="1800" b="0" i="0" u="none" strike="noStrike" kern="1200" cap="none" spc="-1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f</a:t>
            </a:r>
            <a:r>
              <a:rPr kumimoji="0" sz="1800" b="0" i="0" u="none" strike="noStrike" kern="1200" cap="none" spc="5" normalizeH="0" baseline="0" noProof="0" dirty="0">
                <a:ln>
                  <a:noFill/>
                </a:ln>
                <a:solidFill>
                  <a:prstClr val="black"/>
                </a:solidFill>
                <a:effectLst/>
                <a:uLnTx/>
                <a:uFillTx/>
                <a:latin typeface="Arial"/>
                <a:ea typeface="+mn-ea"/>
                <a:cs typeface="Arial"/>
              </a:rPr>
              <a:t>t</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che</a:t>
            </a:r>
            <a:r>
              <a:rPr kumimoji="0" sz="1800" b="0" i="0" u="none" strike="noStrike" kern="1200" cap="none" spc="5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Ges</a:t>
            </a:r>
            <a:r>
              <a:rPr kumimoji="0" sz="1800" b="0" i="0" u="none" strike="noStrike" kern="1200" cap="none" spc="-10" normalizeH="0" baseline="0" noProof="0" dirty="0">
                <a:ln>
                  <a:noFill/>
                </a:ln>
                <a:solidFill>
                  <a:prstClr val="black"/>
                </a:solidFill>
                <a:effectLst/>
                <a:uLnTx/>
                <a:uFillTx/>
                <a:latin typeface="Arial"/>
                <a:ea typeface="+mn-ea"/>
                <a:cs typeface="Arial"/>
              </a:rPr>
              <a:t>u</a:t>
            </a:r>
            <a:r>
              <a:rPr kumimoji="0" sz="1800" b="0" i="0" u="none" strike="noStrike" kern="1200" cap="none" spc="0" normalizeH="0" baseline="0" noProof="0" dirty="0">
                <a:ln>
                  <a:noFill/>
                </a:ln>
                <a:solidFill>
                  <a:prstClr val="black"/>
                </a:solidFill>
                <a:effectLst/>
                <a:uLnTx/>
                <a:uFillTx/>
                <a:latin typeface="Arial"/>
                <a:ea typeface="+mn-ea"/>
                <a:cs typeface="Arial"/>
              </a:rPr>
              <a:t>n</a:t>
            </a:r>
            <a:r>
              <a:rPr kumimoji="0" sz="1800" b="0" i="0" u="none" strike="noStrike" kern="1200" cap="none" spc="-10" normalizeH="0" baseline="0" noProof="0" dirty="0">
                <a:ln>
                  <a:noFill/>
                </a:ln>
                <a:solidFill>
                  <a:prstClr val="black"/>
                </a:solidFill>
                <a:effectLst/>
                <a:uLnTx/>
                <a:uFillTx/>
                <a:latin typeface="Arial"/>
                <a:ea typeface="+mn-ea"/>
                <a:cs typeface="Arial"/>
              </a:rPr>
              <a:t>d</a:t>
            </a:r>
            <a:r>
              <a:rPr kumimoji="0" sz="1800" b="0" i="0" u="none" strike="noStrike" kern="1200" cap="none" spc="0" normalizeH="0" baseline="0" noProof="0" dirty="0">
                <a:ln>
                  <a:noFill/>
                </a:ln>
                <a:solidFill>
                  <a:prstClr val="black"/>
                </a:solidFill>
                <a:effectLst/>
                <a:uLnTx/>
                <a:uFillTx/>
                <a:latin typeface="Arial"/>
                <a:ea typeface="+mn-ea"/>
                <a:cs typeface="Arial"/>
              </a:rPr>
              <a:t>h</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itsa</a:t>
            </a:r>
            <a:r>
              <a:rPr kumimoji="0" sz="1800" b="0" i="0" u="none" strike="noStrike" kern="1200" cap="none" spc="-10"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b</a:t>
            </a:r>
            <a:r>
              <a:rPr kumimoji="0" sz="1800" b="0" i="0" u="none" strike="noStrike" kern="1200" cap="none" spc="-10" normalizeH="0" baseline="0" noProof="0" dirty="0">
                <a:ln>
                  <a:noFill/>
                </a:ln>
                <a:solidFill>
                  <a:prstClr val="black"/>
                </a:solidFill>
                <a:effectLst/>
                <a:uLnTx/>
                <a:uFillTx/>
                <a:latin typeface="Arial"/>
                <a:ea typeface="+mn-ea"/>
                <a:cs typeface="Arial"/>
              </a:rPr>
              <a:t>i</a:t>
            </a:r>
            <a:r>
              <a:rPr kumimoji="0" sz="1800" b="0" i="0" u="none" strike="noStrike" kern="1200" cap="none" spc="0" normalizeH="0" baseline="0" noProof="0" dirty="0">
                <a:ln>
                  <a:noFill/>
                </a:ln>
                <a:solidFill>
                  <a:prstClr val="black"/>
                </a:solidFill>
                <a:effectLst/>
                <a:uLnTx/>
                <a:uFillTx/>
                <a:latin typeface="Arial"/>
                <a:ea typeface="+mn-ea"/>
                <a:cs typeface="Arial"/>
              </a:rPr>
              <a:t>et</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r</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569571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32597" y="6144639"/>
            <a:ext cx="2835910" cy="420628"/>
          </a:xfrm>
          <a:prstGeom prst="rect">
            <a:avLst/>
          </a:prstGeom>
        </p:spPr>
        <p:txBody>
          <a:bodyPr vert="horz" wrap="square" lIns="0" tIns="0" rIns="0" bIns="0" rtlCol="0">
            <a:spAutoFit/>
          </a:bodyPr>
          <a:lstStyle/>
          <a:p>
            <a:pPr marL="847725"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7E7E7E"/>
                </a:solidFill>
                <a:effectLst/>
                <a:uLnTx/>
                <a:uFillTx/>
                <a:latin typeface="Verdana"/>
                <a:ea typeface="+mn-ea"/>
                <a:cs typeface="Verdana"/>
              </a:rPr>
              <a:t>Seit</a:t>
            </a:r>
            <a:endParaRPr kumimoji="0" sz="1400" b="0" i="0" u="none" strike="noStrike" kern="1200" cap="none" spc="0" normalizeH="0" baseline="0" noProof="0">
              <a:ln>
                <a:noFill/>
              </a:ln>
              <a:solidFill>
                <a:prstClr val="black"/>
              </a:solidFill>
              <a:effectLst/>
              <a:uLnTx/>
              <a:uFillTx/>
              <a:latin typeface="Verdana"/>
              <a:ea typeface="+mn-ea"/>
              <a:cs typeface="Verdana"/>
            </a:endParaRPr>
          </a:p>
          <a:p>
            <a:pPr marL="0" marR="476884" lvl="0" indent="0" algn="ctr" defTabSz="914400" rtl="0" eaLnBrk="1" fontAlgn="auto" latinLnBrk="0" hangingPunct="1">
              <a:lnSpc>
                <a:spcPts val="1645"/>
              </a:lnSpc>
              <a:spcBef>
                <a:spcPts val="0"/>
              </a:spcBef>
              <a:spcAft>
                <a:spcPts val="0"/>
              </a:spcAft>
              <a:buClrTx/>
              <a:buSzTx/>
              <a:buFontTx/>
              <a:buNone/>
              <a:tabLst/>
              <a:defRPr/>
            </a:pPr>
            <a:r>
              <a:rPr kumimoji="0" sz="1400" b="1" i="0" u="none" strike="noStrike" kern="1200" cap="none" spc="0" normalizeH="0" baseline="0" noProof="0" dirty="0">
                <a:ln>
                  <a:noFill/>
                </a:ln>
                <a:solidFill>
                  <a:srgbClr val="7E7E7E"/>
                </a:solidFill>
                <a:effectLst/>
                <a:uLnTx/>
                <a:uFillTx/>
                <a:latin typeface="Verdana"/>
                <a:ea typeface="+mn-ea"/>
                <a:cs typeface="Verdana"/>
              </a:rPr>
              <a:t>e</a:t>
            </a:r>
            <a:endParaRPr kumimoji="0" sz="1400" b="0" i="0" u="none" strike="noStrike" kern="1200" cap="none" spc="0" normalizeH="0" baseline="0" noProof="0">
              <a:ln>
                <a:noFill/>
              </a:ln>
              <a:solidFill>
                <a:prstClr val="black"/>
              </a:solidFill>
              <a:effectLst/>
              <a:uLnTx/>
              <a:uFillTx/>
              <a:latin typeface="Verdana"/>
              <a:ea typeface="+mn-ea"/>
              <a:cs typeface="Verdana"/>
            </a:endParaRPr>
          </a:p>
        </p:txBody>
      </p:sp>
      <p:sp>
        <p:nvSpPr>
          <p:cNvPr id="3" name="object 3"/>
          <p:cNvSpPr/>
          <p:nvPr/>
        </p:nvSpPr>
        <p:spPr>
          <a:xfrm>
            <a:off x="7832597" y="6144640"/>
            <a:ext cx="2835910" cy="596265"/>
          </a:xfrm>
          <a:custGeom>
            <a:avLst/>
            <a:gdLst/>
            <a:ahLst/>
            <a:cxnLst/>
            <a:rect l="l" t="t" r="r" b="b"/>
            <a:pathLst>
              <a:path w="2835909" h="596265">
                <a:moveTo>
                  <a:pt x="0" y="595883"/>
                </a:moveTo>
                <a:lnTo>
                  <a:pt x="2835402" y="595883"/>
                </a:lnTo>
                <a:lnTo>
                  <a:pt x="2835402" y="0"/>
                </a:lnTo>
                <a:lnTo>
                  <a:pt x="0" y="0"/>
                </a:lnTo>
                <a:lnTo>
                  <a:pt x="0" y="59588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object 4"/>
          <p:cNvGraphicFramePr>
            <a:graphicFrameLocks noGrp="1"/>
          </p:cNvGraphicFramePr>
          <p:nvPr/>
        </p:nvGraphicFramePr>
        <p:xfrm>
          <a:off x="1768475" y="254001"/>
          <a:ext cx="8889999" cy="6480169"/>
        </p:xfrm>
        <a:graphic>
          <a:graphicData uri="http://schemas.openxmlformats.org/drawingml/2006/table">
            <a:tbl>
              <a:tblPr firstRow="1" bandRow="1">
                <a:tableStyleId>{2D5ABB26-0587-4C30-8999-92F81FD0307C}</a:tableStyleId>
              </a:tblPr>
              <a:tblGrid>
                <a:gridCol w="3222244">
                  <a:extLst>
                    <a:ext uri="{9D8B030D-6E8A-4147-A177-3AD203B41FA5}">
                      <a16:colId xmlns:a16="http://schemas.microsoft.com/office/drawing/2014/main" val="20000"/>
                    </a:ext>
                  </a:extLst>
                </a:gridCol>
                <a:gridCol w="2835529">
                  <a:extLst>
                    <a:ext uri="{9D8B030D-6E8A-4147-A177-3AD203B41FA5}">
                      <a16:colId xmlns:a16="http://schemas.microsoft.com/office/drawing/2014/main" val="20001"/>
                    </a:ext>
                  </a:extLst>
                </a:gridCol>
                <a:gridCol w="2832226">
                  <a:extLst>
                    <a:ext uri="{9D8B030D-6E8A-4147-A177-3AD203B41FA5}">
                      <a16:colId xmlns:a16="http://schemas.microsoft.com/office/drawing/2014/main" val="20002"/>
                    </a:ext>
                  </a:extLst>
                </a:gridCol>
              </a:tblGrid>
              <a:tr h="1117219">
                <a:tc>
                  <a:txBody>
                    <a:bodyPr/>
                    <a:lstStyle/>
                    <a:p>
                      <a:pPr marL="61594">
                        <a:lnSpc>
                          <a:spcPct val="100000"/>
                        </a:lnSpc>
                      </a:pPr>
                      <a:r>
                        <a:rPr sz="2400" b="1" i="1" dirty="0">
                          <a:latin typeface="Times New Roman"/>
                          <a:cs typeface="Times New Roman"/>
                        </a:rPr>
                        <a:t>F</a:t>
                      </a:r>
                      <a:r>
                        <a:rPr sz="2400" b="1" i="1" spc="-10" dirty="0">
                          <a:latin typeface="Times New Roman"/>
                          <a:cs typeface="Times New Roman"/>
                        </a:rPr>
                        <a:t>o</a:t>
                      </a:r>
                      <a:r>
                        <a:rPr sz="2400" b="1" i="1" dirty="0">
                          <a:latin typeface="Times New Roman"/>
                          <a:cs typeface="Times New Roman"/>
                        </a:rPr>
                        <a:t>rschung u</a:t>
                      </a:r>
                      <a:r>
                        <a:rPr sz="2400" b="1" i="1" spc="-10" dirty="0">
                          <a:latin typeface="Times New Roman"/>
                          <a:cs typeface="Times New Roman"/>
                        </a:rPr>
                        <a:t>n</a:t>
                      </a:r>
                      <a:r>
                        <a:rPr sz="2400" b="1" i="1" dirty="0">
                          <a:latin typeface="Times New Roman"/>
                          <a:cs typeface="Times New Roman"/>
                        </a:rPr>
                        <a:t>d</a:t>
                      </a:r>
                      <a:endParaRPr sz="2400">
                        <a:latin typeface="Times New Roman"/>
                        <a:cs typeface="Times New Roman"/>
                      </a:endParaRPr>
                    </a:p>
                    <a:p>
                      <a:pPr marL="61594">
                        <a:lnSpc>
                          <a:spcPct val="100000"/>
                        </a:lnSpc>
                        <a:spcBef>
                          <a:spcPts val="430"/>
                        </a:spcBef>
                      </a:pPr>
                      <a:r>
                        <a:rPr sz="2400" b="1" i="1" dirty="0">
                          <a:latin typeface="Times New Roman"/>
                          <a:cs typeface="Times New Roman"/>
                        </a:rPr>
                        <a:t>E</a:t>
                      </a:r>
                      <a:r>
                        <a:rPr sz="2400" b="1" i="1" spc="-10" dirty="0">
                          <a:latin typeface="Times New Roman"/>
                          <a:cs typeface="Times New Roman"/>
                        </a:rPr>
                        <a:t>n</a:t>
                      </a:r>
                      <a:r>
                        <a:rPr sz="2400" b="1" i="1" dirty="0">
                          <a:latin typeface="Times New Roman"/>
                          <a:cs typeface="Times New Roman"/>
                        </a:rPr>
                        <a:t>twicklung</a:t>
                      </a: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pPr>
                      <a:r>
                        <a:rPr sz="2000" b="1" i="1" spc="-225" dirty="0">
                          <a:latin typeface="Times New Roman"/>
                          <a:cs typeface="Times New Roman"/>
                        </a:rPr>
                        <a:t>V</a:t>
                      </a:r>
                      <a:r>
                        <a:rPr sz="2000" b="1" i="1" dirty="0">
                          <a:latin typeface="Times New Roman"/>
                          <a:cs typeface="Times New Roman"/>
                        </a:rPr>
                        <a:t>er</a:t>
                      </a:r>
                      <a:r>
                        <a:rPr sz="2000" b="1" i="1" spc="-10" dirty="0">
                          <a:latin typeface="Times New Roman"/>
                          <a:cs typeface="Times New Roman"/>
                        </a:rPr>
                        <a:t>t</a:t>
                      </a:r>
                      <a:r>
                        <a:rPr sz="2000" b="1" i="1" dirty="0">
                          <a:latin typeface="Times New Roman"/>
                          <a:cs typeface="Times New Roman"/>
                        </a:rPr>
                        <a:t>i</a:t>
                      </a:r>
                      <a:r>
                        <a:rPr sz="2000" b="1" i="1" spc="-10" dirty="0">
                          <a:latin typeface="Times New Roman"/>
                          <a:cs typeface="Times New Roman"/>
                        </a:rPr>
                        <a:t>e</a:t>
                      </a:r>
                      <a:r>
                        <a:rPr sz="2000" b="1" i="1" dirty="0">
                          <a:latin typeface="Times New Roman"/>
                          <a:cs typeface="Times New Roman"/>
                        </a:rPr>
                        <a:t>fun</a:t>
                      </a:r>
                      <a:r>
                        <a:rPr sz="2000" b="1" i="1" spc="5" dirty="0">
                          <a:latin typeface="Times New Roman"/>
                          <a:cs typeface="Times New Roman"/>
                        </a:rPr>
                        <a:t>g</a:t>
                      </a:r>
                      <a:r>
                        <a:rPr sz="2000" b="1" i="1" dirty="0">
                          <a:latin typeface="Times New Roman"/>
                          <a:cs typeface="Times New Roman"/>
                        </a:rPr>
                        <a:t>s</a:t>
                      </a:r>
                      <a:r>
                        <a:rPr sz="2000" b="1" i="1" spc="-15" dirty="0">
                          <a:latin typeface="Times New Roman"/>
                          <a:cs typeface="Times New Roman"/>
                        </a:rPr>
                        <a:t>r</a:t>
                      </a:r>
                      <a:r>
                        <a:rPr sz="2000" b="1" i="1" dirty="0">
                          <a:latin typeface="Times New Roman"/>
                          <a:cs typeface="Times New Roman"/>
                        </a:rPr>
                        <a:t>i</a:t>
                      </a:r>
                      <a:r>
                        <a:rPr sz="2000" b="1" i="1" spc="-10" dirty="0">
                          <a:latin typeface="Times New Roman"/>
                          <a:cs typeface="Times New Roman"/>
                        </a:rPr>
                        <a:t>c</a:t>
                      </a:r>
                      <a:r>
                        <a:rPr sz="2000" b="1" i="1" dirty="0">
                          <a:latin typeface="Times New Roman"/>
                          <a:cs typeface="Times New Roman"/>
                        </a:rPr>
                        <a:t>ht</a:t>
                      </a:r>
                      <a:r>
                        <a:rPr sz="2000" b="1" i="1" spc="-20" dirty="0">
                          <a:latin typeface="Times New Roman"/>
                          <a:cs typeface="Times New Roman"/>
                        </a:rPr>
                        <a:t>u</a:t>
                      </a:r>
                      <a:r>
                        <a:rPr sz="2000" b="1" i="1" dirty="0">
                          <a:latin typeface="Times New Roman"/>
                          <a:cs typeface="Times New Roman"/>
                        </a:rPr>
                        <a:t>n</a:t>
                      </a:r>
                      <a:r>
                        <a:rPr sz="2000" b="1" i="1" spc="-10" dirty="0">
                          <a:latin typeface="Times New Roman"/>
                          <a:cs typeface="Times New Roman"/>
                        </a:rPr>
                        <a:t>g</a:t>
                      </a:r>
                      <a:r>
                        <a:rPr sz="2000" b="1" i="1" dirty="0">
                          <a:latin typeface="Times New Roman"/>
                          <a:cs typeface="Times New Roman"/>
                        </a:rPr>
                        <a:t>:</a:t>
                      </a:r>
                      <a:endParaRPr sz="2000">
                        <a:latin typeface="Times New Roman"/>
                        <a:cs typeface="Times New Roman"/>
                      </a:endParaRPr>
                    </a:p>
                    <a:p>
                      <a:pPr marL="61594">
                        <a:lnSpc>
                          <a:spcPct val="100000"/>
                        </a:lnSpc>
                        <a:spcBef>
                          <a:spcPts val="330"/>
                        </a:spcBef>
                      </a:pPr>
                      <a:r>
                        <a:rPr sz="1200" b="1" i="1" dirty="0">
                          <a:latin typeface="Times New Roman"/>
                          <a:cs typeface="Times New Roman"/>
                        </a:rPr>
                        <a:t>Soziale</a:t>
                      </a:r>
                      <a:r>
                        <a:rPr sz="1200" b="1" i="1" spc="-55" dirty="0">
                          <a:latin typeface="Times New Roman"/>
                          <a:cs typeface="Times New Roman"/>
                        </a:rPr>
                        <a:t> </a:t>
                      </a:r>
                      <a:r>
                        <a:rPr sz="1200" b="1" i="1" dirty="0">
                          <a:latin typeface="Times New Roman"/>
                          <a:cs typeface="Times New Roman"/>
                        </a:rPr>
                        <a:t>Arbeit od</a:t>
                      </a:r>
                      <a:r>
                        <a:rPr sz="1200" b="1" i="1" spc="-5" dirty="0">
                          <a:latin typeface="Times New Roman"/>
                          <a:cs typeface="Times New Roman"/>
                        </a:rPr>
                        <a:t>e</a:t>
                      </a:r>
                      <a:r>
                        <a:rPr sz="1200" b="1" i="1" dirty="0">
                          <a:latin typeface="Times New Roman"/>
                          <a:cs typeface="Times New Roman"/>
                        </a:rPr>
                        <a:t>r</a:t>
                      </a:r>
                      <a:endParaRPr sz="1200">
                        <a:latin typeface="Times New Roman"/>
                        <a:cs typeface="Times New Roman"/>
                      </a:endParaRPr>
                    </a:p>
                    <a:p>
                      <a:pPr marL="61594" marR="497840">
                        <a:lnSpc>
                          <a:spcPct val="114999"/>
                        </a:lnSpc>
                      </a:pPr>
                      <a:r>
                        <a:rPr sz="1200" b="1" i="1" dirty="0">
                          <a:latin typeface="Times New Roman"/>
                          <a:cs typeface="Times New Roman"/>
                        </a:rPr>
                        <a:t>R</a:t>
                      </a:r>
                      <a:r>
                        <a:rPr sz="1200" b="1" i="1" spc="-5" dirty="0">
                          <a:latin typeface="Times New Roman"/>
                          <a:cs typeface="Times New Roman"/>
                        </a:rPr>
                        <a:t>e</a:t>
                      </a:r>
                      <a:r>
                        <a:rPr sz="1200" b="1" i="1" dirty="0">
                          <a:latin typeface="Times New Roman"/>
                          <a:cs typeface="Times New Roman"/>
                        </a:rPr>
                        <a:t>habilitation und</a:t>
                      </a:r>
                      <a:r>
                        <a:rPr sz="1200" b="1" i="1" spc="-25" dirty="0">
                          <a:latin typeface="Times New Roman"/>
                          <a:cs typeface="Times New Roman"/>
                        </a:rPr>
                        <a:t> </a:t>
                      </a:r>
                      <a:r>
                        <a:rPr sz="1200" b="1" i="1" dirty="0">
                          <a:latin typeface="Times New Roman"/>
                          <a:cs typeface="Times New Roman"/>
                        </a:rPr>
                        <a:t>G</a:t>
                      </a:r>
                      <a:r>
                        <a:rPr sz="1200" b="1" i="1" spc="-10" dirty="0">
                          <a:latin typeface="Times New Roman"/>
                          <a:cs typeface="Times New Roman"/>
                        </a:rPr>
                        <a:t>e</a:t>
                      </a:r>
                      <a:r>
                        <a:rPr sz="1200" b="1" i="1" dirty="0">
                          <a:latin typeface="Times New Roman"/>
                          <a:cs typeface="Times New Roman"/>
                        </a:rPr>
                        <a:t>sundh</a:t>
                      </a:r>
                      <a:r>
                        <a:rPr sz="1200" b="1" i="1" spc="-5" dirty="0">
                          <a:latin typeface="Times New Roman"/>
                          <a:cs typeface="Times New Roman"/>
                        </a:rPr>
                        <a:t>e</a:t>
                      </a:r>
                      <a:r>
                        <a:rPr sz="1200" b="1" i="1" dirty="0">
                          <a:latin typeface="Times New Roman"/>
                          <a:cs typeface="Times New Roman"/>
                        </a:rPr>
                        <a:t>it</a:t>
                      </a:r>
                      <a:r>
                        <a:rPr sz="1200" b="1" i="1" spc="-10" dirty="0">
                          <a:latin typeface="Times New Roman"/>
                          <a:cs typeface="Times New Roman"/>
                        </a:rPr>
                        <a:t> </a:t>
                      </a:r>
                      <a:r>
                        <a:rPr sz="1200" b="1" i="1" dirty="0">
                          <a:latin typeface="Times New Roman"/>
                          <a:cs typeface="Times New Roman"/>
                        </a:rPr>
                        <a:t>od</a:t>
                      </a:r>
                      <a:r>
                        <a:rPr sz="1200" b="1" i="1" spc="-5" dirty="0">
                          <a:latin typeface="Times New Roman"/>
                          <a:cs typeface="Times New Roman"/>
                        </a:rPr>
                        <a:t>e</a:t>
                      </a:r>
                      <a:r>
                        <a:rPr sz="1200" b="1" i="1" dirty="0">
                          <a:latin typeface="Times New Roman"/>
                          <a:cs typeface="Times New Roman"/>
                        </a:rPr>
                        <a:t>r Ki</a:t>
                      </a:r>
                      <a:r>
                        <a:rPr sz="1200" b="1" i="1" spc="5" dirty="0">
                          <a:latin typeface="Times New Roman"/>
                          <a:cs typeface="Times New Roman"/>
                        </a:rPr>
                        <a:t>n</a:t>
                      </a:r>
                      <a:r>
                        <a:rPr sz="1200" b="1" i="1" dirty="0">
                          <a:latin typeface="Times New Roman"/>
                          <a:cs typeface="Times New Roman"/>
                        </a:rPr>
                        <a:t>dh</a:t>
                      </a:r>
                      <a:r>
                        <a:rPr sz="1200" b="1" i="1" spc="-5" dirty="0">
                          <a:latin typeface="Times New Roman"/>
                          <a:cs typeface="Times New Roman"/>
                        </a:rPr>
                        <a:t>e</a:t>
                      </a:r>
                      <a:r>
                        <a:rPr sz="1200" b="1" i="1" dirty="0">
                          <a:latin typeface="Times New Roman"/>
                          <a:cs typeface="Times New Roman"/>
                        </a:rPr>
                        <a:t>itspädagogik</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pPr>
                      <a:r>
                        <a:rPr sz="2400" b="1" i="1" dirty="0">
                          <a:latin typeface="Times New Roman"/>
                          <a:cs typeface="Times New Roman"/>
                        </a:rPr>
                        <a:t>Management,</a:t>
                      </a:r>
                      <a:endParaRPr sz="2400">
                        <a:latin typeface="Times New Roman"/>
                        <a:cs typeface="Times New Roman"/>
                      </a:endParaRPr>
                    </a:p>
                    <a:p>
                      <a:pPr marL="62230">
                        <a:lnSpc>
                          <a:spcPct val="100000"/>
                        </a:lnSpc>
                        <a:spcBef>
                          <a:spcPts val="430"/>
                        </a:spcBef>
                      </a:pPr>
                      <a:r>
                        <a:rPr sz="2400" b="1" i="1" dirty="0">
                          <a:latin typeface="Times New Roman"/>
                          <a:cs typeface="Times New Roman"/>
                        </a:rPr>
                        <a:t>Er</a:t>
                      </a:r>
                      <a:r>
                        <a:rPr sz="2400" b="1" i="1" spc="-10" dirty="0">
                          <a:latin typeface="Times New Roman"/>
                          <a:cs typeface="Times New Roman"/>
                        </a:rPr>
                        <a:t>w</a:t>
                      </a:r>
                      <a:r>
                        <a:rPr sz="2400" b="1" i="1" dirty="0">
                          <a:latin typeface="Times New Roman"/>
                          <a:cs typeface="Times New Roman"/>
                        </a:rPr>
                        <a:t>achsenenbildung</a:t>
                      </a: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95883">
                <a:tc rowSpan="3">
                  <a:txBody>
                    <a:bodyPr/>
                    <a:lstStyle/>
                    <a:p>
                      <a:pPr marL="61594" marR="118745">
                        <a:lnSpc>
                          <a:spcPct val="114999"/>
                        </a:lnSpc>
                      </a:pPr>
                      <a:r>
                        <a:rPr sz="1600" dirty="0">
                          <a:latin typeface="Times New Roman"/>
                          <a:cs typeface="Times New Roman"/>
                        </a:rPr>
                        <a:t>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1</a:t>
                      </a:r>
                      <a:r>
                        <a:rPr sz="1600" spc="5" dirty="0">
                          <a:latin typeface="Times New Roman"/>
                          <a:cs typeface="Times New Roman"/>
                        </a:rPr>
                        <a:t>:</a:t>
                      </a:r>
                      <a:r>
                        <a:rPr sz="1600" dirty="0">
                          <a:latin typeface="Times New Roman"/>
                          <a:cs typeface="Times New Roman"/>
                        </a:rPr>
                        <a:t>Gru</a:t>
                      </a:r>
                      <a:r>
                        <a:rPr sz="1600" spc="5" dirty="0">
                          <a:latin typeface="Times New Roman"/>
                          <a:cs typeface="Times New Roman"/>
                        </a:rPr>
                        <a:t>n</a:t>
                      </a:r>
                      <a:r>
                        <a:rPr sz="1600" dirty="0">
                          <a:latin typeface="Times New Roman"/>
                          <a:cs typeface="Times New Roman"/>
                        </a:rPr>
                        <a:t>d</a:t>
                      </a:r>
                      <a:r>
                        <a:rPr sz="1600" spc="5" dirty="0">
                          <a:latin typeface="Times New Roman"/>
                          <a:cs typeface="Times New Roman"/>
                        </a:rPr>
                        <a:t>f</a:t>
                      </a:r>
                      <a:r>
                        <a:rPr sz="1600" dirty="0">
                          <a:latin typeface="Times New Roman"/>
                          <a:cs typeface="Times New Roman"/>
                        </a:rPr>
                        <a:t>ragen</a:t>
                      </a:r>
                      <a:r>
                        <a:rPr sz="1600" spc="5" dirty="0">
                          <a:latin typeface="Times New Roman"/>
                          <a:cs typeface="Times New Roman"/>
                        </a:rPr>
                        <a:t> </a:t>
                      </a:r>
                      <a:r>
                        <a:rPr sz="1600" dirty="0">
                          <a:latin typeface="Times New Roman"/>
                          <a:cs typeface="Times New Roman"/>
                        </a:rPr>
                        <a:t>u</a:t>
                      </a:r>
                      <a:r>
                        <a:rPr sz="1600" spc="5" dirty="0">
                          <a:latin typeface="Times New Roman"/>
                          <a:cs typeface="Times New Roman"/>
                        </a:rPr>
                        <a:t>n</a:t>
                      </a:r>
                      <a:r>
                        <a:rPr sz="1600" dirty="0">
                          <a:latin typeface="Times New Roman"/>
                          <a:cs typeface="Times New Roman"/>
                        </a:rPr>
                        <a:t>d </a:t>
                      </a:r>
                      <a:r>
                        <a:rPr sz="1600" spc="-10" dirty="0">
                          <a:latin typeface="Times New Roman"/>
                          <a:cs typeface="Times New Roman"/>
                        </a:rPr>
                        <a:t>M</a:t>
                      </a:r>
                      <a:r>
                        <a:rPr sz="1600" dirty="0">
                          <a:latin typeface="Times New Roman"/>
                          <a:cs typeface="Times New Roman"/>
                        </a:rPr>
                        <a:t>ethoden </a:t>
                      </a:r>
                      <a:r>
                        <a:rPr sz="1600" spc="5" dirty="0">
                          <a:latin typeface="Times New Roman"/>
                          <a:cs typeface="Times New Roman"/>
                        </a:rPr>
                        <a:t>f</a:t>
                      </a:r>
                      <a:r>
                        <a:rPr sz="1600" dirty="0">
                          <a:latin typeface="Times New Roman"/>
                          <a:cs typeface="Times New Roman"/>
                        </a:rPr>
                        <a:t>o</a:t>
                      </a:r>
                      <a:r>
                        <a:rPr sz="1600" spc="-5" dirty="0">
                          <a:latin typeface="Times New Roman"/>
                          <a:cs typeface="Times New Roman"/>
                        </a:rPr>
                        <a:t>r</a:t>
                      </a:r>
                      <a:r>
                        <a:rPr sz="1600" dirty="0">
                          <a:latin typeface="Times New Roman"/>
                          <a:cs typeface="Times New Roman"/>
                        </a:rPr>
                        <a:t>sc</a:t>
                      </a:r>
                      <a:r>
                        <a:rPr sz="1600" spc="5" dirty="0">
                          <a:latin typeface="Times New Roman"/>
                          <a:cs typeface="Times New Roman"/>
                        </a:rPr>
                        <a:t>h</a:t>
                      </a:r>
                      <a:r>
                        <a:rPr sz="1600" dirty="0">
                          <a:latin typeface="Times New Roman"/>
                          <a:cs typeface="Times New Roman"/>
                        </a:rPr>
                        <a:t>enden </a:t>
                      </a:r>
                      <a:r>
                        <a:rPr sz="1600" spc="-10" dirty="0">
                          <a:latin typeface="Times New Roman"/>
                          <a:cs typeface="Times New Roman"/>
                        </a:rPr>
                        <a:t>L</a:t>
                      </a:r>
                      <a:r>
                        <a:rPr sz="1600" dirty="0">
                          <a:latin typeface="Times New Roman"/>
                          <a:cs typeface="Times New Roman"/>
                        </a:rPr>
                        <a:t>erne</a:t>
                      </a:r>
                      <a:r>
                        <a:rPr sz="1600" spc="5" dirty="0">
                          <a:latin typeface="Times New Roman"/>
                          <a:cs typeface="Times New Roman"/>
                        </a:rPr>
                        <a:t>n</a:t>
                      </a:r>
                      <a:r>
                        <a:rPr sz="1600" dirty="0">
                          <a:latin typeface="Times New Roman"/>
                          <a:cs typeface="Times New Roman"/>
                        </a:rPr>
                        <a:t>s </a:t>
                      </a:r>
                      <a:r>
                        <a:rPr sz="1600" spc="30" dirty="0">
                          <a:latin typeface="Times New Roman"/>
                          <a:cs typeface="Times New Roman"/>
                        </a:rPr>
                        <a:t> </a:t>
                      </a:r>
                      <a:r>
                        <a:rPr sz="1600" dirty="0">
                          <a:latin typeface="Times New Roman"/>
                          <a:cs typeface="Times New Roman"/>
                        </a:rPr>
                        <a:t>(15</a:t>
                      </a:r>
                      <a:r>
                        <a:rPr sz="1600" spc="10" dirty="0">
                          <a:latin typeface="Times New Roman"/>
                          <a:cs typeface="Times New Roman"/>
                        </a:rPr>
                        <a:t> </a:t>
                      </a:r>
                      <a:r>
                        <a:rPr sz="1600" dirty="0">
                          <a:latin typeface="Times New Roman"/>
                          <a:cs typeface="Times New Roman"/>
                        </a:rPr>
                        <a:t>LP)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1594" marR="1381760">
                        <a:lnSpc>
                          <a:spcPct val="114999"/>
                        </a:lnSpc>
                      </a:pPr>
                      <a:r>
                        <a:rPr sz="1600" dirty="0">
                          <a:latin typeface="Times New Roman"/>
                          <a:cs typeface="Times New Roman"/>
                        </a:rPr>
                        <a:t>Soziale</a:t>
                      </a:r>
                      <a:r>
                        <a:rPr sz="1600" spc="-65" dirty="0">
                          <a:latin typeface="Times New Roman"/>
                          <a:cs typeface="Times New Roman"/>
                        </a:rPr>
                        <a:t> </a:t>
                      </a:r>
                      <a:r>
                        <a:rPr sz="1600" dirty="0">
                          <a:latin typeface="Times New Roman"/>
                          <a:cs typeface="Times New Roman"/>
                        </a:rPr>
                        <a:t>Arbeit 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3 </a:t>
                      </a:r>
                      <a:r>
                        <a:rPr sz="1600" spc="-10" dirty="0">
                          <a:latin typeface="Times New Roman"/>
                          <a:cs typeface="Times New Roman"/>
                        </a:rPr>
                        <a:t>(</a:t>
                      </a:r>
                      <a:r>
                        <a:rPr sz="1600" dirty="0">
                          <a:latin typeface="Times New Roman"/>
                          <a:cs typeface="Times New Roman"/>
                        </a:rPr>
                        <a:t>10 </a:t>
                      </a:r>
                      <a:r>
                        <a:rPr sz="1600" spc="-10" dirty="0">
                          <a:latin typeface="Times New Roman"/>
                          <a:cs typeface="Times New Roman"/>
                        </a:rPr>
                        <a:t>L</a:t>
                      </a:r>
                      <a:r>
                        <a:rPr sz="1600" dirty="0">
                          <a:latin typeface="Times New Roman"/>
                          <a:cs typeface="Times New Roman"/>
                        </a:rPr>
                        <a:t>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9BE8F"/>
                    </a:solidFill>
                  </a:tcPr>
                </a:tc>
                <a:tc rowSpan="2">
                  <a:txBody>
                    <a:bodyPr/>
                    <a:lstStyle/>
                    <a:p>
                      <a:pPr marL="62230" marR="1327785">
                        <a:lnSpc>
                          <a:spcPct val="114999"/>
                        </a:lnSpc>
                      </a:pPr>
                      <a:r>
                        <a:rPr sz="1600" dirty="0">
                          <a:latin typeface="Times New Roman"/>
                          <a:cs typeface="Times New Roman"/>
                        </a:rPr>
                        <a:t>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12(10</a:t>
                      </a:r>
                      <a:r>
                        <a:rPr sz="1600" spc="-10" dirty="0">
                          <a:latin typeface="Times New Roman"/>
                          <a:cs typeface="Times New Roman"/>
                        </a:rPr>
                        <a:t> </a:t>
                      </a:r>
                      <a:r>
                        <a:rPr sz="1600" dirty="0">
                          <a:latin typeface="Times New Roman"/>
                          <a:cs typeface="Times New Roman"/>
                        </a:rPr>
                        <a:t>LP) Mana</a:t>
                      </a:r>
                      <a:r>
                        <a:rPr sz="1600" spc="5" dirty="0">
                          <a:latin typeface="Times New Roman"/>
                          <a:cs typeface="Times New Roman"/>
                        </a:rPr>
                        <a:t>g</a:t>
                      </a:r>
                      <a:r>
                        <a:rPr sz="1600" dirty="0">
                          <a:latin typeface="Times New Roman"/>
                          <a:cs typeface="Times New Roman"/>
                        </a:rPr>
                        <a:t>e</a:t>
                      </a:r>
                      <a:r>
                        <a:rPr sz="1600" spc="-35" dirty="0">
                          <a:latin typeface="Times New Roman"/>
                          <a:cs typeface="Times New Roman"/>
                        </a:rPr>
                        <a:t>m</a:t>
                      </a:r>
                      <a:r>
                        <a:rPr sz="1600" dirty="0">
                          <a:latin typeface="Times New Roman"/>
                          <a:cs typeface="Times New Roman"/>
                        </a:rPr>
                        <a:t>ent</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8DFC97"/>
                    </a:solidFill>
                  </a:tcPr>
                </a:tc>
                <a:extLst>
                  <a:ext uri="{0D108BD9-81ED-4DB2-BD59-A6C34878D82A}">
                    <a16:rowId xmlns:a16="http://schemas.microsoft.com/office/drawing/2014/main" val="10001"/>
                  </a:ext>
                </a:extLst>
              </a:tr>
              <a:tr h="59588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1594">
                        <a:lnSpc>
                          <a:spcPct val="100000"/>
                        </a:lnSpc>
                      </a:pPr>
                      <a:r>
                        <a:rPr sz="1600" dirty="0">
                          <a:latin typeface="Times New Roman"/>
                          <a:cs typeface="Times New Roman"/>
                        </a:rPr>
                        <a:t>Soziale</a:t>
                      </a:r>
                      <a:r>
                        <a:rPr sz="1600" spc="-65" dirty="0">
                          <a:latin typeface="Times New Roman"/>
                          <a:cs typeface="Times New Roman"/>
                        </a:rPr>
                        <a:t> </a:t>
                      </a:r>
                      <a:r>
                        <a:rPr sz="1600" dirty="0">
                          <a:latin typeface="Times New Roman"/>
                          <a:cs typeface="Times New Roman"/>
                        </a:rPr>
                        <a:t>Arbeit</a:t>
                      </a:r>
                      <a:endParaRPr sz="1600">
                        <a:latin typeface="Times New Roman"/>
                        <a:cs typeface="Times New Roman"/>
                      </a:endParaRPr>
                    </a:p>
                    <a:p>
                      <a:pPr marL="61594">
                        <a:lnSpc>
                          <a:spcPct val="100000"/>
                        </a:lnSpc>
                        <a:spcBef>
                          <a:spcPts val="290"/>
                        </a:spcBef>
                      </a:pPr>
                      <a:r>
                        <a:rPr sz="1600" spc="-5" dirty="0">
                          <a:latin typeface="Times New Roman"/>
                          <a:cs typeface="Times New Roman"/>
                        </a:rPr>
                        <a:t>M</a:t>
                      </a:r>
                      <a:r>
                        <a:rPr sz="1600" dirty="0">
                          <a:latin typeface="Times New Roman"/>
                          <a:cs typeface="Times New Roman"/>
                        </a:rPr>
                        <a:t>odul</a:t>
                      </a:r>
                      <a:r>
                        <a:rPr sz="1600" spc="5" dirty="0">
                          <a:latin typeface="Times New Roman"/>
                          <a:cs typeface="Times New Roman"/>
                        </a:rPr>
                        <a:t> </a:t>
                      </a:r>
                      <a:r>
                        <a:rPr sz="1600" dirty="0">
                          <a:latin typeface="Times New Roman"/>
                          <a:cs typeface="Times New Roman"/>
                        </a:rPr>
                        <a:t>4 </a:t>
                      </a:r>
                      <a:r>
                        <a:rPr sz="1600" spc="-10" dirty="0">
                          <a:latin typeface="Times New Roman"/>
                          <a:cs typeface="Times New Roman"/>
                        </a:rPr>
                        <a:t>(</a:t>
                      </a:r>
                      <a:r>
                        <a:rPr sz="1600" dirty="0">
                          <a:latin typeface="Times New Roman"/>
                          <a:cs typeface="Times New Roman"/>
                        </a:rPr>
                        <a:t>10 </a:t>
                      </a:r>
                      <a:r>
                        <a:rPr sz="1600" spc="-10" dirty="0">
                          <a:latin typeface="Times New Roman"/>
                          <a:cs typeface="Times New Roman"/>
                        </a:rPr>
                        <a:t>L</a:t>
                      </a:r>
                      <a:r>
                        <a:rPr sz="1600" dirty="0">
                          <a:latin typeface="Times New Roman"/>
                          <a:cs typeface="Times New Roman"/>
                        </a:rPr>
                        <a:t>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9BE8F"/>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8DFC97"/>
                    </a:solidFill>
                  </a:tcPr>
                </a:tc>
                <a:extLst>
                  <a:ext uri="{0D108BD9-81ED-4DB2-BD59-A6C34878D82A}">
                    <a16:rowId xmlns:a16="http://schemas.microsoft.com/office/drawing/2014/main" val="10002"/>
                  </a:ext>
                </a:extLst>
              </a:tr>
              <a:tr h="59588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1594" marR="1381760">
                        <a:lnSpc>
                          <a:spcPct val="114999"/>
                        </a:lnSpc>
                      </a:pPr>
                      <a:r>
                        <a:rPr sz="1600" dirty="0">
                          <a:latin typeface="Times New Roman"/>
                          <a:cs typeface="Times New Roman"/>
                        </a:rPr>
                        <a:t>Soziale</a:t>
                      </a:r>
                      <a:r>
                        <a:rPr sz="1600" spc="-65" dirty="0">
                          <a:latin typeface="Times New Roman"/>
                          <a:cs typeface="Times New Roman"/>
                        </a:rPr>
                        <a:t> </a:t>
                      </a:r>
                      <a:r>
                        <a:rPr sz="1600" dirty="0">
                          <a:latin typeface="Times New Roman"/>
                          <a:cs typeface="Times New Roman"/>
                        </a:rPr>
                        <a:t>Arbeit 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5 </a:t>
                      </a:r>
                      <a:r>
                        <a:rPr sz="1600" spc="-10" dirty="0">
                          <a:latin typeface="Times New Roman"/>
                          <a:cs typeface="Times New Roman"/>
                        </a:rPr>
                        <a:t>(</a:t>
                      </a:r>
                      <a:r>
                        <a:rPr sz="1600" dirty="0">
                          <a:latin typeface="Times New Roman"/>
                          <a:cs typeface="Times New Roman"/>
                        </a:rPr>
                        <a:t>15 </a:t>
                      </a:r>
                      <a:r>
                        <a:rPr sz="1600" spc="-10" dirty="0">
                          <a:latin typeface="Times New Roman"/>
                          <a:cs typeface="Times New Roman"/>
                        </a:rPr>
                        <a:t>L</a:t>
                      </a:r>
                      <a:r>
                        <a:rPr sz="1600" dirty="0">
                          <a:latin typeface="Times New Roman"/>
                          <a:cs typeface="Times New Roman"/>
                        </a:rPr>
                        <a:t>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9BE8F"/>
                    </a:solidFill>
                  </a:tcPr>
                </a:tc>
                <a:tc rowSpan="2">
                  <a:txBody>
                    <a:bodyPr/>
                    <a:lstStyle/>
                    <a:p>
                      <a:pPr marL="62230" marR="1275715">
                        <a:lnSpc>
                          <a:spcPct val="114999"/>
                        </a:lnSpc>
                      </a:pPr>
                      <a:r>
                        <a:rPr sz="1600" dirty="0">
                          <a:latin typeface="Times New Roman"/>
                          <a:cs typeface="Times New Roman"/>
                        </a:rPr>
                        <a:t>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13</a:t>
                      </a:r>
                      <a:r>
                        <a:rPr sz="1600" spc="-15" dirty="0">
                          <a:latin typeface="Times New Roman"/>
                          <a:cs typeface="Times New Roman"/>
                        </a:rPr>
                        <a:t> </a:t>
                      </a:r>
                      <a:r>
                        <a:rPr sz="1600" dirty="0">
                          <a:latin typeface="Times New Roman"/>
                          <a:cs typeface="Times New Roman"/>
                        </a:rPr>
                        <a:t>(10</a:t>
                      </a:r>
                      <a:r>
                        <a:rPr sz="1600" spc="10" dirty="0">
                          <a:latin typeface="Times New Roman"/>
                          <a:cs typeface="Times New Roman"/>
                        </a:rPr>
                        <a:t> </a:t>
                      </a:r>
                      <a:r>
                        <a:rPr sz="1600" dirty="0">
                          <a:latin typeface="Times New Roman"/>
                          <a:cs typeface="Times New Roman"/>
                        </a:rPr>
                        <a:t>LP) Mana</a:t>
                      </a:r>
                      <a:r>
                        <a:rPr sz="1600" spc="5" dirty="0">
                          <a:latin typeface="Times New Roman"/>
                          <a:cs typeface="Times New Roman"/>
                        </a:rPr>
                        <a:t>g</a:t>
                      </a:r>
                      <a:r>
                        <a:rPr sz="1600" dirty="0">
                          <a:latin typeface="Times New Roman"/>
                          <a:cs typeface="Times New Roman"/>
                        </a:rPr>
                        <a:t>e</a:t>
                      </a:r>
                      <a:r>
                        <a:rPr sz="1600" spc="-35" dirty="0">
                          <a:latin typeface="Times New Roman"/>
                          <a:cs typeface="Times New Roman"/>
                        </a:rPr>
                        <a:t>m</a:t>
                      </a:r>
                      <a:r>
                        <a:rPr sz="1600" dirty="0">
                          <a:latin typeface="Times New Roman"/>
                          <a:cs typeface="Times New Roman"/>
                        </a:rPr>
                        <a:t>ent</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8DFC97"/>
                    </a:solidFill>
                  </a:tcPr>
                </a:tc>
                <a:extLst>
                  <a:ext uri="{0D108BD9-81ED-4DB2-BD59-A6C34878D82A}">
                    <a16:rowId xmlns:a16="http://schemas.microsoft.com/office/drawing/2014/main" val="10003"/>
                  </a:ext>
                </a:extLst>
              </a:tr>
              <a:tr h="595883">
                <a:tc rowSpan="3">
                  <a:txBody>
                    <a:bodyPr/>
                    <a:lstStyle/>
                    <a:p>
                      <a:pPr marL="165100" marR="156845" indent="-3810" algn="ctr">
                        <a:lnSpc>
                          <a:spcPct val="115100"/>
                        </a:lnSpc>
                      </a:pPr>
                      <a:r>
                        <a:rPr sz="1600" dirty="0">
                          <a:latin typeface="Times New Roman"/>
                          <a:cs typeface="Times New Roman"/>
                        </a:rPr>
                        <a:t>Modul</a:t>
                      </a:r>
                      <a:r>
                        <a:rPr sz="1600" spc="5" dirty="0">
                          <a:latin typeface="Times New Roman"/>
                          <a:cs typeface="Times New Roman"/>
                        </a:rPr>
                        <a:t> </a:t>
                      </a:r>
                      <a:r>
                        <a:rPr sz="1600" dirty="0">
                          <a:latin typeface="Times New Roman"/>
                          <a:cs typeface="Times New Roman"/>
                        </a:rPr>
                        <a:t>2</a:t>
                      </a:r>
                      <a:r>
                        <a:rPr sz="1600" spc="5" dirty="0">
                          <a:latin typeface="Times New Roman"/>
                          <a:cs typeface="Times New Roman"/>
                        </a:rPr>
                        <a:t>:</a:t>
                      </a:r>
                      <a:r>
                        <a:rPr sz="1600" dirty="0">
                          <a:latin typeface="Times New Roman"/>
                          <a:cs typeface="Times New Roman"/>
                        </a:rPr>
                        <a:t>D</a:t>
                      </a:r>
                      <a:r>
                        <a:rPr sz="1600" spc="5" dirty="0">
                          <a:latin typeface="Times New Roman"/>
                          <a:cs typeface="Times New Roman"/>
                        </a:rPr>
                        <a:t>u</a:t>
                      </a:r>
                      <a:r>
                        <a:rPr sz="1600" dirty="0">
                          <a:latin typeface="Times New Roman"/>
                          <a:cs typeface="Times New Roman"/>
                        </a:rPr>
                        <a:t>rch</a:t>
                      </a:r>
                      <a:r>
                        <a:rPr sz="1600" spc="5" dirty="0">
                          <a:latin typeface="Times New Roman"/>
                          <a:cs typeface="Times New Roman"/>
                        </a:rPr>
                        <a:t>f</a:t>
                      </a:r>
                      <a:r>
                        <a:rPr sz="1600" dirty="0">
                          <a:latin typeface="Times New Roman"/>
                          <a:cs typeface="Times New Roman"/>
                        </a:rPr>
                        <a:t>ühru</a:t>
                      </a:r>
                      <a:r>
                        <a:rPr sz="1600" spc="5" dirty="0">
                          <a:latin typeface="Times New Roman"/>
                          <a:cs typeface="Times New Roman"/>
                        </a:rPr>
                        <a:t>n</a:t>
                      </a:r>
                      <a:r>
                        <a:rPr sz="1600" dirty="0">
                          <a:latin typeface="Times New Roman"/>
                          <a:cs typeface="Times New Roman"/>
                        </a:rPr>
                        <a:t>g</a:t>
                      </a:r>
                      <a:r>
                        <a:rPr sz="1600" spc="-15" dirty="0">
                          <a:latin typeface="Times New Roman"/>
                          <a:cs typeface="Times New Roman"/>
                        </a:rPr>
                        <a:t> </a:t>
                      </a:r>
                      <a:r>
                        <a:rPr sz="1600" dirty="0">
                          <a:latin typeface="Times New Roman"/>
                          <a:cs typeface="Times New Roman"/>
                        </a:rPr>
                        <a:t>und A</a:t>
                      </a:r>
                      <a:r>
                        <a:rPr sz="1600" spc="5" dirty="0">
                          <a:latin typeface="Times New Roman"/>
                          <a:cs typeface="Times New Roman"/>
                        </a:rPr>
                        <a:t>u</a:t>
                      </a:r>
                      <a:r>
                        <a:rPr sz="1600" dirty="0">
                          <a:latin typeface="Times New Roman"/>
                          <a:cs typeface="Times New Roman"/>
                        </a:rPr>
                        <a:t>swertu</a:t>
                      </a:r>
                      <a:r>
                        <a:rPr sz="1600" spc="5" dirty="0">
                          <a:latin typeface="Times New Roman"/>
                          <a:cs typeface="Times New Roman"/>
                        </a:rPr>
                        <a:t>n</a:t>
                      </a:r>
                      <a:r>
                        <a:rPr sz="1600" dirty="0">
                          <a:latin typeface="Times New Roman"/>
                          <a:cs typeface="Times New Roman"/>
                        </a:rPr>
                        <a:t>g eines</a:t>
                      </a:r>
                      <a:r>
                        <a:rPr sz="1600" spc="20" dirty="0">
                          <a:latin typeface="Times New Roman"/>
                          <a:cs typeface="Times New Roman"/>
                        </a:rPr>
                        <a:t> </a:t>
                      </a:r>
                      <a:r>
                        <a:rPr sz="1600" dirty="0">
                          <a:latin typeface="Times New Roman"/>
                          <a:cs typeface="Times New Roman"/>
                        </a:rPr>
                        <a:t>Forschung</a:t>
                      </a:r>
                      <a:r>
                        <a:rPr sz="1600" spc="20" dirty="0">
                          <a:latin typeface="Times New Roman"/>
                          <a:cs typeface="Times New Roman"/>
                        </a:rPr>
                        <a:t>s</a:t>
                      </a:r>
                      <a:r>
                        <a:rPr sz="1600" dirty="0">
                          <a:latin typeface="Times New Roman"/>
                          <a:cs typeface="Times New Roman"/>
                        </a:rPr>
                        <a:t>- </a:t>
                      </a:r>
                      <a:r>
                        <a:rPr sz="1600" spc="5" dirty="0">
                          <a:latin typeface="Times New Roman"/>
                          <a:cs typeface="Times New Roman"/>
                        </a:rPr>
                        <a:t>und </a:t>
                      </a:r>
                      <a:r>
                        <a:rPr sz="1600" dirty="0">
                          <a:latin typeface="Times New Roman"/>
                          <a:cs typeface="Times New Roman"/>
                        </a:rPr>
                        <a:t>Entwicklu</a:t>
                      </a:r>
                      <a:r>
                        <a:rPr sz="1600" spc="5" dirty="0">
                          <a:latin typeface="Times New Roman"/>
                          <a:cs typeface="Times New Roman"/>
                        </a:rPr>
                        <a:t>n</a:t>
                      </a:r>
                      <a:r>
                        <a:rPr sz="1600" dirty="0">
                          <a:latin typeface="Times New Roman"/>
                          <a:cs typeface="Times New Roman"/>
                        </a:rPr>
                        <a:t>gsvorhabens </a:t>
                      </a:r>
                      <a:r>
                        <a:rPr sz="1600" spc="10" dirty="0">
                          <a:latin typeface="Times New Roman"/>
                          <a:cs typeface="Times New Roman"/>
                        </a:rPr>
                        <a:t> </a:t>
                      </a:r>
                      <a:r>
                        <a:rPr sz="1600" dirty="0">
                          <a:latin typeface="Times New Roman"/>
                          <a:cs typeface="Times New Roman"/>
                        </a:rPr>
                        <a:t>(15 </a:t>
                      </a:r>
                      <a:r>
                        <a:rPr sz="1600" spc="-10" dirty="0">
                          <a:latin typeface="Times New Roman"/>
                          <a:cs typeface="Times New Roman"/>
                        </a:rPr>
                        <a:t>L</a:t>
                      </a:r>
                      <a:r>
                        <a:rPr sz="1600" dirty="0">
                          <a:latin typeface="Times New Roman"/>
                          <a:cs typeface="Times New Roman"/>
                        </a:rPr>
                        <a:t>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1594" marR="1149350">
                        <a:lnSpc>
                          <a:spcPct val="114999"/>
                        </a:lnSpc>
                      </a:pPr>
                      <a:r>
                        <a:rPr sz="1600" dirty="0">
                          <a:latin typeface="Times New Roman"/>
                          <a:cs typeface="Times New Roman"/>
                        </a:rPr>
                        <a:t>Re</a:t>
                      </a:r>
                      <a:r>
                        <a:rPr sz="1600" spc="5" dirty="0">
                          <a:latin typeface="Times New Roman"/>
                          <a:cs typeface="Times New Roman"/>
                        </a:rPr>
                        <a:t>h</a:t>
                      </a:r>
                      <a:r>
                        <a:rPr sz="1600" dirty="0">
                          <a:latin typeface="Times New Roman"/>
                          <a:cs typeface="Times New Roman"/>
                        </a:rPr>
                        <a:t>a</a:t>
                      </a:r>
                      <a:r>
                        <a:rPr sz="1600" spc="-5" dirty="0">
                          <a:latin typeface="Times New Roman"/>
                          <a:cs typeface="Times New Roman"/>
                        </a:rPr>
                        <a:t> </a:t>
                      </a:r>
                      <a:r>
                        <a:rPr sz="1600" dirty="0">
                          <a:latin typeface="Times New Roman"/>
                          <a:cs typeface="Times New Roman"/>
                        </a:rPr>
                        <a:t>&amp;</a:t>
                      </a:r>
                      <a:r>
                        <a:rPr sz="1600" spc="5" dirty="0">
                          <a:latin typeface="Times New Roman"/>
                          <a:cs typeface="Times New Roman"/>
                        </a:rPr>
                        <a:t> </a:t>
                      </a:r>
                      <a:r>
                        <a:rPr sz="1600" dirty="0">
                          <a:latin typeface="Times New Roman"/>
                          <a:cs typeface="Times New Roman"/>
                        </a:rPr>
                        <a:t>Ges</a:t>
                      </a:r>
                      <a:r>
                        <a:rPr sz="1600" spc="5" dirty="0">
                          <a:latin typeface="Times New Roman"/>
                          <a:cs typeface="Times New Roman"/>
                        </a:rPr>
                        <a:t>u</a:t>
                      </a:r>
                      <a:r>
                        <a:rPr sz="1600" dirty="0">
                          <a:latin typeface="Times New Roman"/>
                          <a:cs typeface="Times New Roman"/>
                        </a:rPr>
                        <a:t>ndheit 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6 </a:t>
                      </a:r>
                      <a:r>
                        <a:rPr sz="1600" spc="-10" dirty="0">
                          <a:latin typeface="Times New Roman"/>
                          <a:cs typeface="Times New Roman"/>
                        </a:rPr>
                        <a:t>(</a:t>
                      </a:r>
                      <a:r>
                        <a:rPr sz="1600" dirty="0">
                          <a:latin typeface="Times New Roman"/>
                          <a:cs typeface="Times New Roman"/>
                        </a:rPr>
                        <a:t>10 </a:t>
                      </a:r>
                      <a:r>
                        <a:rPr sz="1600" spc="-10" dirty="0">
                          <a:latin typeface="Times New Roman"/>
                          <a:cs typeface="Times New Roman"/>
                        </a:rPr>
                        <a:t>L</a:t>
                      </a:r>
                      <a:r>
                        <a:rPr sz="1600" dirty="0">
                          <a:latin typeface="Times New Roman"/>
                          <a:cs typeface="Times New Roman"/>
                        </a:rPr>
                        <a:t>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8DFC97"/>
                    </a:solidFill>
                  </a:tcPr>
                </a:tc>
                <a:extLst>
                  <a:ext uri="{0D108BD9-81ED-4DB2-BD59-A6C34878D82A}">
                    <a16:rowId xmlns:a16="http://schemas.microsoft.com/office/drawing/2014/main" val="10004"/>
                  </a:ext>
                </a:extLst>
              </a:tr>
              <a:tr h="595883">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1594">
                        <a:lnSpc>
                          <a:spcPct val="100000"/>
                        </a:lnSpc>
                      </a:pPr>
                      <a:r>
                        <a:rPr sz="1600" dirty="0">
                          <a:latin typeface="Times New Roman"/>
                          <a:cs typeface="Times New Roman"/>
                        </a:rPr>
                        <a:t>Reha</a:t>
                      </a:r>
                      <a:r>
                        <a:rPr sz="1600" spc="-10" dirty="0">
                          <a:latin typeface="Times New Roman"/>
                          <a:cs typeface="Times New Roman"/>
                        </a:rPr>
                        <a:t> </a:t>
                      </a:r>
                      <a:r>
                        <a:rPr sz="1600" dirty="0">
                          <a:latin typeface="Times New Roman"/>
                          <a:cs typeface="Times New Roman"/>
                        </a:rPr>
                        <a:t>&amp;</a:t>
                      </a:r>
                      <a:r>
                        <a:rPr sz="1600" spc="10" dirty="0">
                          <a:latin typeface="Times New Roman"/>
                          <a:cs typeface="Times New Roman"/>
                        </a:rPr>
                        <a:t> </a:t>
                      </a:r>
                      <a:r>
                        <a:rPr sz="1600" dirty="0">
                          <a:latin typeface="Times New Roman"/>
                          <a:cs typeface="Times New Roman"/>
                        </a:rPr>
                        <a:t>Gesu</a:t>
                      </a:r>
                      <a:r>
                        <a:rPr sz="1600" spc="5" dirty="0">
                          <a:latin typeface="Times New Roman"/>
                          <a:cs typeface="Times New Roman"/>
                        </a:rPr>
                        <a:t>n</a:t>
                      </a:r>
                      <a:r>
                        <a:rPr sz="1600" dirty="0">
                          <a:latin typeface="Times New Roman"/>
                          <a:cs typeface="Times New Roman"/>
                        </a:rPr>
                        <a:t>dheit</a:t>
                      </a:r>
                      <a:endParaRPr sz="1600">
                        <a:latin typeface="Times New Roman"/>
                        <a:cs typeface="Times New Roman"/>
                      </a:endParaRPr>
                    </a:p>
                    <a:p>
                      <a:pPr marL="61594">
                        <a:lnSpc>
                          <a:spcPct val="100000"/>
                        </a:lnSpc>
                        <a:spcBef>
                          <a:spcPts val="285"/>
                        </a:spcBef>
                      </a:pPr>
                      <a:r>
                        <a:rPr sz="1600" dirty="0">
                          <a:latin typeface="Times New Roman"/>
                          <a:cs typeface="Times New Roman"/>
                        </a:rPr>
                        <a:t>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7 </a:t>
                      </a:r>
                      <a:r>
                        <a:rPr sz="1600" spc="-10" dirty="0">
                          <a:latin typeface="Times New Roman"/>
                          <a:cs typeface="Times New Roman"/>
                        </a:rPr>
                        <a:t>(</a:t>
                      </a:r>
                      <a:r>
                        <a:rPr sz="1600" dirty="0">
                          <a:latin typeface="Times New Roman"/>
                          <a:cs typeface="Times New Roman"/>
                        </a:rPr>
                        <a:t>10 </a:t>
                      </a:r>
                      <a:r>
                        <a:rPr sz="1600" spc="-10" dirty="0">
                          <a:latin typeface="Times New Roman"/>
                          <a:cs typeface="Times New Roman"/>
                        </a:rPr>
                        <a:t>L</a:t>
                      </a:r>
                      <a:r>
                        <a:rPr sz="1600" dirty="0">
                          <a:latin typeface="Times New Roman"/>
                          <a:cs typeface="Times New Roman"/>
                        </a:rPr>
                        <a:t>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rowSpan="2">
                  <a:txBody>
                    <a:bodyPr/>
                    <a:lstStyle/>
                    <a:p>
                      <a:pPr marL="62230">
                        <a:lnSpc>
                          <a:spcPct val="100000"/>
                        </a:lnSpc>
                      </a:pPr>
                      <a:r>
                        <a:rPr sz="1600" spc="-5" dirty="0">
                          <a:latin typeface="Times New Roman"/>
                          <a:cs typeface="Times New Roman"/>
                        </a:rPr>
                        <a:t>M</a:t>
                      </a:r>
                      <a:r>
                        <a:rPr sz="1600" dirty="0">
                          <a:latin typeface="Times New Roman"/>
                          <a:cs typeface="Times New Roman"/>
                        </a:rPr>
                        <a:t>odul</a:t>
                      </a:r>
                      <a:r>
                        <a:rPr sz="1600" spc="5" dirty="0">
                          <a:latin typeface="Times New Roman"/>
                          <a:cs typeface="Times New Roman"/>
                        </a:rPr>
                        <a:t> </a:t>
                      </a:r>
                      <a:r>
                        <a:rPr sz="1600" dirty="0">
                          <a:latin typeface="Times New Roman"/>
                          <a:cs typeface="Times New Roman"/>
                        </a:rPr>
                        <a:t>14</a:t>
                      </a:r>
                      <a:r>
                        <a:rPr sz="1600" spc="-15" dirty="0">
                          <a:latin typeface="Times New Roman"/>
                          <a:cs typeface="Times New Roman"/>
                        </a:rPr>
                        <a:t> </a:t>
                      </a:r>
                      <a:r>
                        <a:rPr sz="1600" dirty="0">
                          <a:latin typeface="Times New Roman"/>
                          <a:cs typeface="Times New Roman"/>
                        </a:rPr>
                        <a:t>(15</a:t>
                      </a:r>
                      <a:r>
                        <a:rPr sz="1600" spc="5" dirty="0">
                          <a:latin typeface="Times New Roman"/>
                          <a:cs typeface="Times New Roman"/>
                        </a:rPr>
                        <a:t> </a:t>
                      </a:r>
                      <a:r>
                        <a:rPr sz="1600" dirty="0">
                          <a:latin typeface="Times New Roman"/>
                          <a:cs typeface="Times New Roman"/>
                        </a:rPr>
                        <a:t>L</a:t>
                      </a:r>
                      <a:r>
                        <a:rPr sz="1600" spc="-5" dirty="0">
                          <a:latin typeface="Times New Roman"/>
                          <a:cs typeface="Times New Roman"/>
                        </a:rPr>
                        <a:t>P</a:t>
                      </a:r>
                      <a:r>
                        <a:rPr sz="1600" dirty="0">
                          <a:latin typeface="Times New Roman"/>
                          <a:cs typeface="Times New Roman"/>
                        </a:rPr>
                        <a:t>)</a:t>
                      </a:r>
                      <a:endParaRPr sz="1600">
                        <a:latin typeface="Times New Roman"/>
                        <a:cs typeface="Times New Roman"/>
                      </a:endParaRPr>
                    </a:p>
                    <a:p>
                      <a:pPr marL="62230">
                        <a:lnSpc>
                          <a:spcPct val="100000"/>
                        </a:lnSpc>
                        <a:spcBef>
                          <a:spcPts val="285"/>
                        </a:spcBef>
                      </a:pPr>
                      <a:r>
                        <a:rPr sz="1600" dirty="0">
                          <a:latin typeface="Times New Roman"/>
                          <a:cs typeface="Times New Roman"/>
                        </a:rPr>
                        <a:t>Mana</a:t>
                      </a:r>
                      <a:r>
                        <a:rPr sz="1600" spc="5" dirty="0">
                          <a:latin typeface="Times New Roman"/>
                          <a:cs typeface="Times New Roman"/>
                        </a:rPr>
                        <a:t>g</a:t>
                      </a:r>
                      <a:r>
                        <a:rPr sz="1600" dirty="0">
                          <a:latin typeface="Times New Roman"/>
                          <a:cs typeface="Times New Roman"/>
                        </a:rPr>
                        <a:t>e</a:t>
                      </a:r>
                      <a:r>
                        <a:rPr sz="1600" spc="-35" dirty="0">
                          <a:latin typeface="Times New Roman"/>
                          <a:cs typeface="Times New Roman"/>
                        </a:rPr>
                        <a:t>m</a:t>
                      </a:r>
                      <a:r>
                        <a:rPr sz="1600" dirty="0">
                          <a:latin typeface="Times New Roman"/>
                          <a:cs typeface="Times New Roman"/>
                        </a:rPr>
                        <a:t>ent</a:t>
                      </a:r>
                      <a:r>
                        <a:rPr sz="1600" spc="50" dirty="0">
                          <a:latin typeface="Times New Roman"/>
                          <a:cs typeface="Times New Roman"/>
                        </a:rPr>
                        <a:t> </a:t>
                      </a:r>
                      <a:r>
                        <a:rPr sz="1600" dirty="0">
                          <a:latin typeface="Times New Roman"/>
                          <a:cs typeface="Times New Roman"/>
                        </a:rPr>
                        <a:t>(</a:t>
                      </a:r>
                      <a:r>
                        <a:rPr sz="1600" spc="-145" dirty="0">
                          <a:latin typeface="Times New Roman"/>
                          <a:cs typeface="Times New Roman"/>
                        </a:rPr>
                        <a:t>W</a:t>
                      </a:r>
                      <a:r>
                        <a:rPr sz="1600" dirty="0">
                          <a:latin typeface="Times New Roman"/>
                          <a:cs typeface="Times New Roman"/>
                        </a:rPr>
                        <a:t>ahlp</a:t>
                      </a:r>
                      <a:r>
                        <a:rPr sz="1600" spc="5" dirty="0">
                          <a:latin typeface="Times New Roman"/>
                          <a:cs typeface="Times New Roman"/>
                        </a:rPr>
                        <a:t>f</a:t>
                      </a:r>
                      <a:r>
                        <a:rPr sz="1600" dirty="0">
                          <a:latin typeface="Times New Roman"/>
                          <a:cs typeface="Times New Roman"/>
                        </a:rPr>
                        <a:t>licht)</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5"/>
                  </a:ext>
                </a:extLst>
              </a:tr>
              <a:tr h="59588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1594" marR="1149350">
                        <a:lnSpc>
                          <a:spcPct val="114999"/>
                        </a:lnSpc>
                      </a:pPr>
                      <a:r>
                        <a:rPr sz="1600" dirty="0">
                          <a:latin typeface="Times New Roman"/>
                          <a:cs typeface="Times New Roman"/>
                        </a:rPr>
                        <a:t>Re</a:t>
                      </a:r>
                      <a:r>
                        <a:rPr sz="1600" spc="5" dirty="0">
                          <a:latin typeface="Times New Roman"/>
                          <a:cs typeface="Times New Roman"/>
                        </a:rPr>
                        <a:t>h</a:t>
                      </a:r>
                      <a:r>
                        <a:rPr sz="1600" dirty="0">
                          <a:latin typeface="Times New Roman"/>
                          <a:cs typeface="Times New Roman"/>
                        </a:rPr>
                        <a:t>a</a:t>
                      </a:r>
                      <a:r>
                        <a:rPr sz="1600" spc="-5" dirty="0">
                          <a:latin typeface="Times New Roman"/>
                          <a:cs typeface="Times New Roman"/>
                        </a:rPr>
                        <a:t> </a:t>
                      </a:r>
                      <a:r>
                        <a:rPr sz="1600" dirty="0">
                          <a:latin typeface="Times New Roman"/>
                          <a:cs typeface="Times New Roman"/>
                        </a:rPr>
                        <a:t>&amp;</a:t>
                      </a:r>
                      <a:r>
                        <a:rPr sz="1600" spc="5" dirty="0">
                          <a:latin typeface="Times New Roman"/>
                          <a:cs typeface="Times New Roman"/>
                        </a:rPr>
                        <a:t> </a:t>
                      </a:r>
                      <a:r>
                        <a:rPr sz="1600" dirty="0">
                          <a:latin typeface="Times New Roman"/>
                          <a:cs typeface="Times New Roman"/>
                        </a:rPr>
                        <a:t>Ges</a:t>
                      </a:r>
                      <a:r>
                        <a:rPr sz="1600" spc="5" dirty="0">
                          <a:latin typeface="Times New Roman"/>
                          <a:cs typeface="Times New Roman"/>
                        </a:rPr>
                        <a:t>u</a:t>
                      </a:r>
                      <a:r>
                        <a:rPr sz="1600" dirty="0">
                          <a:latin typeface="Times New Roman"/>
                          <a:cs typeface="Times New Roman"/>
                        </a:rPr>
                        <a:t>ndheit 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8(15</a:t>
                      </a:r>
                      <a:r>
                        <a:rPr sz="1600" spc="5" dirty="0">
                          <a:latin typeface="Times New Roman"/>
                          <a:cs typeface="Times New Roman"/>
                        </a:rPr>
                        <a:t> </a:t>
                      </a:r>
                      <a:r>
                        <a:rPr sz="1600" spc="-10" dirty="0">
                          <a:latin typeface="Times New Roman"/>
                          <a:cs typeface="Times New Roman"/>
                        </a:rPr>
                        <a:t>L</a:t>
                      </a:r>
                      <a:r>
                        <a:rPr sz="1600" dirty="0">
                          <a:latin typeface="Times New Roman"/>
                          <a:cs typeface="Times New Roman"/>
                        </a:rPr>
                        <a:t>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6"/>
                  </a:ext>
                </a:extLst>
              </a:tr>
              <a:tr h="595883">
                <a:tc rowSpan="3">
                  <a:txBody>
                    <a:bodyPr/>
                    <a:lstStyle/>
                    <a:p>
                      <a:pPr marL="61594">
                        <a:lnSpc>
                          <a:spcPct val="100000"/>
                        </a:lnSpc>
                      </a:pPr>
                      <a:r>
                        <a:rPr sz="1600" dirty="0">
                          <a:latin typeface="Times New Roman"/>
                          <a:cs typeface="Times New Roman"/>
                        </a:rPr>
                        <a:t>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16:</a:t>
                      </a:r>
                      <a:endParaRPr sz="1600">
                        <a:latin typeface="Times New Roman"/>
                        <a:cs typeface="Times New Roman"/>
                      </a:endParaRPr>
                    </a:p>
                    <a:p>
                      <a:pPr marL="61594">
                        <a:lnSpc>
                          <a:spcPct val="100000"/>
                        </a:lnSpc>
                        <a:spcBef>
                          <a:spcPts val="985"/>
                        </a:spcBef>
                      </a:pPr>
                      <a:r>
                        <a:rPr sz="1600" spc="-5" dirty="0">
                          <a:latin typeface="Times New Roman"/>
                          <a:cs typeface="Times New Roman"/>
                        </a:rPr>
                        <a:t>M</a:t>
                      </a:r>
                      <a:r>
                        <a:rPr sz="1600" dirty="0">
                          <a:latin typeface="Times New Roman"/>
                          <a:cs typeface="Times New Roman"/>
                        </a:rPr>
                        <a:t>aste</a:t>
                      </a:r>
                      <a:r>
                        <a:rPr sz="1600" spc="-45" dirty="0">
                          <a:latin typeface="Times New Roman"/>
                          <a:cs typeface="Times New Roman"/>
                        </a:rPr>
                        <a:t>r</a:t>
                      </a:r>
                      <a:r>
                        <a:rPr sz="1600" spc="-5" dirty="0">
                          <a:latin typeface="Times New Roman"/>
                          <a:cs typeface="Times New Roman"/>
                        </a:rPr>
                        <a:t>-</a:t>
                      </a:r>
                      <a:r>
                        <a:rPr sz="1600" dirty="0">
                          <a:latin typeface="Times New Roman"/>
                          <a:cs typeface="Times New Roman"/>
                        </a:rPr>
                        <a:t>Thesis</a:t>
                      </a:r>
                      <a:r>
                        <a:rPr sz="1600" spc="55" dirty="0">
                          <a:latin typeface="Times New Roman"/>
                          <a:cs typeface="Times New Roman"/>
                        </a:rPr>
                        <a:t> </a:t>
                      </a:r>
                      <a:r>
                        <a:rPr sz="1600" dirty="0">
                          <a:latin typeface="Times New Roman"/>
                          <a:cs typeface="Times New Roman"/>
                        </a:rPr>
                        <a:t>(20</a:t>
                      </a:r>
                      <a:r>
                        <a:rPr sz="1600" spc="5" dirty="0">
                          <a:latin typeface="Times New Roman"/>
                          <a:cs typeface="Times New Roman"/>
                        </a:rPr>
                        <a:t> </a:t>
                      </a:r>
                      <a:r>
                        <a:rPr sz="1600" dirty="0">
                          <a:latin typeface="Times New Roman"/>
                          <a:cs typeface="Times New Roman"/>
                        </a:rPr>
                        <a:t>L</a:t>
                      </a:r>
                      <a:r>
                        <a:rPr sz="1600" spc="-5" dirty="0">
                          <a:latin typeface="Times New Roman"/>
                          <a:cs typeface="Times New Roman"/>
                        </a:rPr>
                        <a:t>P</a:t>
                      </a:r>
                      <a:r>
                        <a:rPr sz="1600" dirty="0">
                          <a:latin typeface="Times New Roman"/>
                          <a:cs typeface="Times New Roman"/>
                        </a:rPr>
                        <a:t>)</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38DD3"/>
                    </a:solidFill>
                  </a:tcPr>
                </a:tc>
                <a:tc>
                  <a:txBody>
                    <a:bodyPr/>
                    <a:lstStyle/>
                    <a:p>
                      <a:pPr marL="61594">
                        <a:lnSpc>
                          <a:spcPct val="100000"/>
                        </a:lnSpc>
                      </a:pPr>
                      <a:r>
                        <a:rPr sz="1600" dirty="0">
                          <a:latin typeface="Times New Roman"/>
                          <a:cs typeface="Times New Roman"/>
                        </a:rPr>
                        <a:t>Kindheits</a:t>
                      </a:r>
                      <a:r>
                        <a:rPr sz="1600" spc="5" dirty="0">
                          <a:latin typeface="Times New Roman"/>
                          <a:cs typeface="Times New Roman"/>
                        </a:rPr>
                        <a:t>p</a:t>
                      </a:r>
                      <a:r>
                        <a:rPr sz="1600" dirty="0">
                          <a:latin typeface="Times New Roman"/>
                          <a:cs typeface="Times New Roman"/>
                        </a:rPr>
                        <a:t>ädagogik</a:t>
                      </a:r>
                      <a:endParaRPr sz="1600">
                        <a:latin typeface="Times New Roman"/>
                        <a:cs typeface="Times New Roman"/>
                      </a:endParaRPr>
                    </a:p>
                    <a:p>
                      <a:pPr marL="61594">
                        <a:lnSpc>
                          <a:spcPct val="100000"/>
                        </a:lnSpc>
                        <a:spcBef>
                          <a:spcPts val="290"/>
                        </a:spcBef>
                      </a:pPr>
                      <a:r>
                        <a:rPr sz="1600" spc="-5" dirty="0">
                          <a:latin typeface="Times New Roman"/>
                          <a:cs typeface="Times New Roman"/>
                        </a:rPr>
                        <a:t>M</a:t>
                      </a:r>
                      <a:r>
                        <a:rPr sz="1600" dirty="0">
                          <a:latin typeface="Times New Roman"/>
                          <a:cs typeface="Times New Roman"/>
                        </a:rPr>
                        <a:t>odul</a:t>
                      </a:r>
                      <a:r>
                        <a:rPr sz="1600" spc="5" dirty="0">
                          <a:latin typeface="Times New Roman"/>
                          <a:cs typeface="Times New Roman"/>
                        </a:rPr>
                        <a:t> </a:t>
                      </a:r>
                      <a:r>
                        <a:rPr sz="1600" dirty="0">
                          <a:latin typeface="Times New Roman"/>
                          <a:cs typeface="Times New Roman"/>
                        </a:rPr>
                        <a:t>9 </a:t>
                      </a:r>
                      <a:r>
                        <a:rPr sz="1600" spc="-10" dirty="0">
                          <a:latin typeface="Times New Roman"/>
                          <a:cs typeface="Times New Roman"/>
                        </a:rPr>
                        <a:t>(</a:t>
                      </a:r>
                      <a:r>
                        <a:rPr sz="1600" dirty="0">
                          <a:latin typeface="Times New Roman"/>
                          <a:cs typeface="Times New Roman"/>
                        </a:rPr>
                        <a:t>10 </a:t>
                      </a:r>
                      <a:r>
                        <a:rPr sz="1600" spc="-10" dirty="0">
                          <a:latin typeface="Times New Roman"/>
                          <a:cs typeface="Times New Roman"/>
                        </a:rPr>
                        <a:t>L</a:t>
                      </a:r>
                      <a:r>
                        <a:rPr sz="1600" dirty="0">
                          <a:latin typeface="Times New Roman"/>
                          <a:cs typeface="Times New Roman"/>
                        </a:rPr>
                        <a:t>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rowSpan="2">
                  <a:txBody>
                    <a:bodyPr/>
                    <a:lstStyle/>
                    <a:p>
                      <a:pPr marL="62230">
                        <a:lnSpc>
                          <a:spcPct val="100000"/>
                        </a:lnSpc>
                      </a:pPr>
                      <a:r>
                        <a:rPr sz="1600" dirty="0">
                          <a:latin typeface="Times New Roman"/>
                          <a:cs typeface="Times New Roman"/>
                        </a:rPr>
                        <a:t>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15</a:t>
                      </a:r>
                      <a:r>
                        <a:rPr sz="1600" spc="-15" dirty="0">
                          <a:latin typeface="Times New Roman"/>
                          <a:cs typeface="Times New Roman"/>
                        </a:rPr>
                        <a:t> </a:t>
                      </a:r>
                      <a:r>
                        <a:rPr sz="1600" dirty="0">
                          <a:latin typeface="Times New Roman"/>
                          <a:cs typeface="Times New Roman"/>
                        </a:rPr>
                        <a:t>(15</a:t>
                      </a:r>
                      <a:r>
                        <a:rPr sz="1600" spc="10" dirty="0">
                          <a:latin typeface="Times New Roman"/>
                          <a:cs typeface="Times New Roman"/>
                        </a:rPr>
                        <a:t> </a:t>
                      </a:r>
                      <a:r>
                        <a:rPr sz="1600" dirty="0">
                          <a:latin typeface="Times New Roman"/>
                          <a:cs typeface="Times New Roman"/>
                        </a:rPr>
                        <a:t>LP)</a:t>
                      </a:r>
                      <a:endParaRPr sz="1600">
                        <a:latin typeface="Times New Roman"/>
                        <a:cs typeface="Times New Roman"/>
                      </a:endParaRPr>
                    </a:p>
                    <a:p>
                      <a:pPr marL="62230">
                        <a:lnSpc>
                          <a:spcPct val="100000"/>
                        </a:lnSpc>
                        <a:spcBef>
                          <a:spcPts val="290"/>
                        </a:spcBef>
                      </a:pPr>
                      <a:r>
                        <a:rPr sz="1600" dirty="0">
                          <a:latin typeface="Times New Roman"/>
                          <a:cs typeface="Times New Roman"/>
                        </a:rPr>
                        <a:t>L</a:t>
                      </a:r>
                      <a:r>
                        <a:rPr sz="1600" spc="-10" dirty="0">
                          <a:latin typeface="Times New Roman"/>
                          <a:cs typeface="Times New Roman"/>
                        </a:rPr>
                        <a:t>e</a:t>
                      </a:r>
                      <a:r>
                        <a:rPr sz="1600" dirty="0">
                          <a:latin typeface="Times New Roman"/>
                          <a:cs typeface="Times New Roman"/>
                        </a:rPr>
                        <a:t>hr</a:t>
                      </a:r>
                      <a:r>
                        <a:rPr sz="1600" spc="-10" dirty="0">
                          <a:latin typeface="Times New Roman"/>
                          <a:cs typeface="Times New Roman"/>
                        </a:rPr>
                        <a:t>e</a:t>
                      </a:r>
                      <a:r>
                        <a:rPr sz="1600" dirty="0">
                          <a:latin typeface="Times New Roman"/>
                          <a:cs typeface="Times New Roman"/>
                        </a:rPr>
                        <a:t>n</a:t>
                      </a:r>
                      <a:r>
                        <a:rPr sz="1600" spc="5" dirty="0">
                          <a:latin typeface="Times New Roman"/>
                          <a:cs typeface="Times New Roman"/>
                        </a:rPr>
                        <a:t> </a:t>
                      </a:r>
                      <a:r>
                        <a:rPr sz="1600" dirty="0">
                          <a:latin typeface="Times New Roman"/>
                          <a:cs typeface="Times New Roman"/>
                        </a:rPr>
                        <a:t>le</a:t>
                      </a:r>
                      <a:r>
                        <a:rPr sz="1600" spc="-10" dirty="0">
                          <a:latin typeface="Times New Roman"/>
                          <a:cs typeface="Times New Roman"/>
                        </a:rPr>
                        <a:t>r</a:t>
                      </a:r>
                      <a:r>
                        <a:rPr sz="1600" dirty="0">
                          <a:latin typeface="Times New Roman"/>
                          <a:cs typeface="Times New Roman"/>
                        </a:rPr>
                        <a:t>nen</a:t>
                      </a:r>
                      <a:r>
                        <a:rPr sz="1600" spc="20" dirty="0">
                          <a:latin typeface="Times New Roman"/>
                          <a:cs typeface="Times New Roman"/>
                        </a:rPr>
                        <a:t> </a:t>
                      </a:r>
                      <a:r>
                        <a:rPr sz="1600" dirty="0">
                          <a:latin typeface="Times New Roman"/>
                          <a:cs typeface="Times New Roman"/>
                        </a:rPr>
                        <a:t>(</a:t>
                      </a:r>
                      <a:r>
                        <a:rPr sz="1600" spc="-150" dirty="0">
                          <a:latin typeface="Times New Roman"/>
                          <a:cs typeface="Times New Roman"/>
                        </a:rPr>
                        <a:t>W</a:t>
                      </a:r>
                      <a:r>
                        <a:rPr sz="1600" dirty="0">
                          <a:latin typeface="Times New Roman"/>
                          <a:cs typeface="Times New Roman"/>
                        </a:rPr>
                        <a:t>ahl</a:t>
                      </a:r>
                      <a:r>
                        <a:rPr sz="1600" spc="5" dirty="0">
                          <a:latin typeface="Times New Roman"/>
                          <a:cs typeface="Times New Roman"/>
                        </a:rPr>
                        <a:t>pf</a:t>
                      </a:r>
                      <a:r>
                        <a:rPr sz="1600" dirty="0">
                          <a:latin typeface="Times New Roman"/>
                          <a:cs typeface="Times New Roman"/>
                        </a:rPr>
                        <a:t>licht)</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7"/>
                  </a:ext>
                </a:extLst>
              </a:tr>
              <a:tr h="59588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38DD3"/>
                    </a:solidFill>
                  </a:tcPr>
                </a:tc>
                <a:tc>
                  <a:txBody>
                    <a:bodyPr/>
                    <a:lstStyle/>
                    <a:p>
                      <a:pPr marL="61594" marR="1115060">
                        <a:lnSpc>
                          <a:spcPct val="114999"/>
                        </a:lnSpc>
                      </a:pPr>
                      <a:r>
                        <a:rPr sz="1600" dirty="0">
                          <a:latin typeface="Times New Roman"/>
                          <a:cs typeface="Times New Roman"/>
                        </a:rPr>
                        <a:t>Kindheits</a:t>
                      </a:r>
                      <a:r>
                        <a:rPr sz="1600" spc="5" dirty="0">
                          <a:latin typeface="Times New Roman"/>
                          <a:cs typeface="Times New Roman"/>
                        </a:rPr>
                        <a:t>p</a:t>
                      </a:r>
                      <a:r>
                        <a:rPr sz="1600" dirty="0">
                          <a:latin typeface="Times New Roman"/>
                          <a:cs typeface="Times New Roman"/>
                        </a:rPr>
                        <a:t>ädagogik 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dirty="0">
                          <a:latin typeface="Times New Roman"/>
                          <a:cs typeface="Times New Roman"/>
                        </a:rPr>
                        <a:t>10</a:t>
                      </a:r>
                      <a:r>
                        <a:rPr sz="1600" spc="-15" dirty="0">
                          <a:latin typeface="Times New Roman"/>
                          <a:cs typeface="Times New Roman"/>
                        </a:rPr>
                        <a:t> </a:t>
                      </a:r>
                      <a:r>
                        <a:rPr sz="1600" dirty="0">
                          <a:latin typeface="Times New Roman"/>
                          <a:cs typeface="Times New Roman"/>
                        </a:rPr>
                        <a:t>(10</a:t>
                      </a:r>
                      <a:r>
                        <a:rPr sz="1600" spc="10" dirty="0">
                          <a:latin typeface="Times New Roman"/>
                          <a:cs typeface="Times New Roman"/>
                        </a:rPr>
                        <a:t> </a:t>
                      </a:r>
                      <a:r>
                        <a:rPr sz="1600" dirty="0">
                          <a:latin typeface="Times New Roman"/>
                          <a:cs typeface="Times New Roman"/>
                        </a:rPr>
                        <a:t>LP)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8"/>
                  </a:ext>
                </a:extLst>
              </a:tr>
              <a:tr h="59588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38DD3"/>
                    </a:solidFill>
                  </a:tcPr>
                </a:tc>
                <a:tc>
                  <a:txBody>
                    <a:bodyPr/>
                    <a:lstStyle/>
                    <a:p>
                      <a:pPr marL="61594" marR="1115060">
                        <a:lnSpc>
                          <a:spcPct val="114999"/>
                        </a:lnSpc>
                      </a:pPr>
                      <a:r>
                        <a:rPr sz="1600" dirty="0">
                          <a:latin typeface="Times New Roman"/>
                          <a:cs typeface="Times New Roman"/>
                        </a:rPr>
                        <a:t>Kindheits</a:t>
                      </a:r>
                      <a:r>
                        <a:rPr sz="1600" spc="5" dirty="0">
                          <a:latin typeface="Times New Roman"/>
                          <a:cs typeface="Times New Roman"/>
                        </a:rPr>
                        <a:t>p</a:t>
                      </a:r>
                      <a:r>
                        <a:rPr sz="1600" dirty="0">
                          <a:latin typeface="Times New Roman"/>
                          <a:cs typeface="Times New Roman"/>
                        </a:rPr>
                        <a:t>ädagogik Mo</a:t>
                      </a:r>
                      <a:r>
                        <a:rPr sz="1600" spc="5" dirty="0">
                          <a:latin typeface="Times New Roman"/>
                          <a:cs typeface="Times New Roman"/>
                        </a:rPr>
                        <a:t>d</a:t>
                      </a:r>
                      <a:r>
                        <a:rPr sz="1600" dirty="0">
                          <a:latin typeface="Times New Roman"/>
                          <a:cs typeface="Times New Roman"/>
                        </a:rPr>
                        <a:t>ul</a:t>
                      </a:r>
                      <a:r>
                        <a:rPr sz="1600" spc="5" dirty="0">
                          <a:latin typeface="Times New Roman"/>
                          <a:cs typeface="Times New Roman"/>
                        </a:rPr>
                        <a:t> </a:t>
                      </a:r>
                      <a:r>
                        <a:rPr sz="1600" spc="-55" dirty="0">
                          <a:latin typeface="Times New Roman"/>
                          <a:cs typeface="Times New Roman"/>
                        </a:rPr>
                        <a:t>1</a:t>
                      </a:r>
                      <a:r>
                        <a:rPr sz="1600" dirty="0">
                          <a:latin typeface="Times New Roman"/>
                          <a:cs typeface="Times New Roman"/>
                        </a:rPr>
                        <a:t>1</a:t>
                      </a:r>
                      <a:r>
                        <a:rPr sz="1600" spc="-15" dirty="0">
                          <a:latin typeface="Times New Roman"/>
                          <a:cs typeface="Times New Roman"/>
                        </a:rPr>
                        <a:t> </a:t>
                      </a:r>
                      <a:r>
                        <a:rPr sz="1600" dirty="0">
                          <a:latin typeface="Times New Roman"/>
                          <a:cs typeface="Times New Roman"/>
                        </a:rPr>
                        <a:t>(15</a:t>
                      </a:r>
                      <a:r>
                        <a:rPr sz="1600" spc="10" dirty="0">
                          <a:latin typeface="Times New Roman"/>
                          <a:cs typeface="Times New Roman"/>
                        </a:rPr>
                        <a:t> </a:t>
                      </a:r>
                      <a:r>
                        <a:rPr sz="1600" dirty="0">
                          <a:latin typeface="Times New Roman"/>
                          <a:cs typeface="Times New Roman"/>
                        </a:rPr>
                        <a:t>LP)</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endParaRPr sz="1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1008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3870">
              <a:lnSpc>
                <a:spcPts val="3570"/>
              </a:lnSpc>
            </a:pPr>
            <a:r>
              <a:rPr dirty="0"/>
              <a:t>Forschendes</a:t>
            </a:r>
            <a:r>
              <a:rPr spc="-25" dirty="0"/>
              <a:t> </a:t>
            </a:r>
            <a:r>
              <a:rPr dirty="0"/>
              <a:t>Lernen</a:t>
            </a:r>
          </a:p>
        </p:txBody>
      </p:sp>
      <p:sp>
        <p:nvSpPr>
          <p:cNvPr id="3" name="object 3"/>
          <p:cNvSpPr txBox="1"/>
          <p:nvPr/>
        </p:nvSpPr>
        <p:spPr>
          <a:xfrm>
            <a:off x="2059941" y="1325637"/>
            <a:ext cx="7966709" cy="4722318"/>
          </a:xfrm>
          <a:prstGeom prst="rect">
            <a:avLst/>
          </a:prstGeom>
        </p:spPr>
        <p:txBody>
          <a:bodyPr vert="horz" wrap="square" lIns="0" tIns="0" rIns="0" bIns="0" rtlCol="0">
            <a:spAutoFit/>
          </a:bodyPr>
          <a:lstStyle/>
          <a:p>
            <a:pPr marL="241300" marR="262255" lvl="0" indent="-228600" algn="l" defTabSz="914400" rtl="0" eaLnBrk="1" fontAlgn="auto" latinLnBrk="0" hangingPunct="1">
              <a:lnSpc>
                <a:spcPct val="90000"/>
              </a:lnSpc>
              <a:spcBef>
                <a:spcPts val="0"/>
              </a:spcBef>
              <a:spcAft>
                <a:spcPts val="0"/>
              </a:spcAft>
              <a:buClrTx/>
              <a:buSzTx/>
              <a:buFont typeface="Wingdings"/>
              <a:buChar char=""/>
              <a:tabLst>
                <a:tab pos="241300" algn="l"/>
              </a:tabLst>
              <a:defRPr/>
            </a:pPr>
            <a:r>
              <a:rPr kumimoji="0" sz="2300" b="0" i="0" u="none" strike="noStrike" kern="1200" cap="none" spc="0" normalizeH="0" baseline="0" noProof="0" dirty="0">
                <a:ln>
                  <a:noFill/>
                </a:ln>
                <a:solidFill>
                  <a:prstClr val="black"/>
                </a:solidFill>
                <a:effectLst/>
                <a:uLnTx/>
                <a:uFillTx/>
                <a:latin typeface="Arial"/>
                <a:ea typeface="+mn-ea"/>
                <a:cs typeface="Arial"/>
              </a:rPr>
              <a:t>Im</a:t>
            </a:r>
            <a:r>
              <a:rPr kumimoji="0" sz="2300" b="0" i="0" u="none" strike="noStrike" kern="1200" cap="none" spc="-1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S</a:t>
            </a:r>
            <a:r>
              <a:rPr kumimoji="0" sz="2300" b="0" i="0" u="none" strike="noStrike" kern="1200" cap="none" spc="-10" normalizeH="0" baseline="0" noProof="0" dirty="0">
                <a:ln>
                  <a:noFill/>
                </a:ln>
                <a:solidFill>
                  <a:prstClr val="black"/>
                </a:solidFill>
                <a:effectLst/>
                <a:uLnTx/>
                <a:uFillTx/>
                <a:latin typeface="Arial"/>
                <a:ea typeface="+mn-ea"/>
                <a:cs typeface="Arial"/>
              </a:rPr>
              <a:t>t</a:t>
            </a:r>
            <a:r>
              <a:rPr kumimoji="0" sz="2300" b="0" i="0" u="none" strike="noStrike" kern="1200" cap="none" spc="0" normalizeH="0" baseline="0" noProof="0" dirty="0">
                <a:ln>
                  <a:noFill/>
                </a:ln>
                <a:solidFill>
                  <a:prstClr val="black"/>
                </a:solidFill>
                <a:effectLst/>
                <a:uLnTx/>
                <a:uFillTx/>
                <a:latin typeface="Arial"/>
                <a:ea typeface="+mn-ea"/>
                <a:cs typeface="Arial"/>
              </a:rPr>
              <a:t>udien</a:t>
            </a:r>
            <a:r>
              <a:rPr kumimoji="0" sz="2300" b="0" i="0" u="none" strike="noStrike" kern="1200" cap="none" spc="-10" normalizeH="0" baseline="0" noProof="0" dirty="0">
                <a:ln>
                  <a:noFill/>
                </a:ln>
                <a:solidFill>
                  <a:prstClr val="black"/>
                </a:solidFill>
                <a:effectLst/>
                <a:uLnTx/>
                <a:uFillTx/>
                <a:latin typeface="Arial"/>
                <a:ea typeface="+mn-ea"/>
                <a:cs typeface="Arial"/>
              </a:rPr>
              <a:t>be</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1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i</a:t>
            </a:r>
            <a:r>
              <a:rPr kumimoji="0" sz="2300" b="0" i="0" u="none" strike="noStrike" kern="1200" cap="none" spc="-10" normalizeH="0" baseline="0" noProof="0" dirty="0">
                <a:ln>
                  <a:noFill/>
                </a:ln>
                <a:solidFill>
                  <a:prstClr val="black"/>
                </a:solidFill>
                <a:effectLst/>
                <a:uLnTx/>
                <a:uFillTx/>
                <a:latin typeface="Arial"/>
                <a:ea typeface="+mn-ea"/>
                <a:cs typeface="Arial"/>
              </a:rPr>
              <a:t>c</a:t>
            </a:r>
            <a:r>
              <a:rPr kumimoji="0" sz="2300" b="0" i="0" u="none" strike="noStrike" kern="1200" cap="none" spc="0" normalizeH="0" baseline="0" noProof="0" dirty="0">
                <a:ln>
                  <a:noFill/>
                </a:ln>
                <a:solidFill>
                  <a:prstClr val="black"/>
                </a:solidFill>
                <a:effectLst/>
                <a:uLnTx/>
                <a:uFillTx/>
                <a:latin typeface="Arial"/>
                <a:ea typeface="+mn-ea"/>
                <a:cs typeface="Arial"/>
              </a:rPr>
              <a:t>h</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„Forsch</a:t>
            </a:r>
            <a:r>
              <a:rPr kumimoji="0" sz="2300" b="0" i="0" u="none" strike="noStrike" kern="1200" cap="none" spc="-15" normalizeH="0" baseline="0" noProof="0" dirty="0">
                <a:ln>
                  <a:noFill/>
                </a:ln>
                <a:solidFill>
                  <a:prstClr val="black"/>
                </a:solidFill>
                <a:effectLst/>
                <a:uLnTx/>
                <a:uFillTx/>
                <a:latin typeface="Arial"/>
                <a:ea typeface="+mn-ea"/>
                <a:cs typeface="Arial"/>
              </a:rPr>
              <a:t>u</a:t>
            </a:r>
            <a:r>
              <a:rPr kumimoji="0" sz="2300" b="0" i="0" u="none" strike="noStrike" kern="1200" cap="none" spc="-10" normalizeH="0" baseline="0" noProof="0" dirty="0">
                <a:ln>
                  <a:noFill/>
                </a:ln>
                <a:solidFill>
                  <a:prstClr val="black"/>
                </a:solidFill>
                <a:effectLst/>
                <a:uLnTx/>
                <a:uFillTx/>
                <a:latin typeface="Arial"/>
                <a:ea typeface="+mn-ea"/>
                <a:cs typeface="Arial"/>
              </a:rPr>
              <a:t>n</a:t>
            </a:r>
            <a:r>
              <a:rPr kumimoji="0" sz="2300" b="0" i="0" u="none" strike="noStrike" kern="1200" cap="none" spc="0" normalizeH="0" baseline="0" noProof="0" dirty="0">
                <a:ln>
                  <a:noFill/>
                </a:ln>
                <a:solidFill>
                  <a:prstClr val="black"/>
                </a:solidFill>
                <a:effectLst/>
                <a:uLnTx/>
                <a:uFillTx/>
                <a:latin typeface="Arial"/>
                <a:ea typeface="+mn-ea"/>
                <a:cs typeface="Arial"/>
              </a:rPr>
              <a:t>g</a:t>
            </a:r>
            <a:r>
              <a:rPr kumimoji="0" sz="2300" b="0" i="0" u="none" strike="noStrike" kern="1200" cap="none" spc="-1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u</a:t>
            </a:r>
            <a:r>
              <a:rPr kumimoji="0" sz="2300" b="0" i="0" u="none" strike="noStrike" kern="1200" cap="none" spc="-15" normalizeH="0" baseline="0" noProof="0" dirty="0">
                <a:ln>
                  <a:noFill/>
                </a:ln>
                <a:solidFill>
                  <a:prstClr val="black"/>
                </a:solidFill>
                <a:effectLst/>
                <a:uLnTx/>
                <a:uFillTx/>
                <a:latin typeface="Arial"/>
                <a:ea typeface="+mn-ea"/>
                <a:cs typeface="Arial"/>
              </a:rPr>
              <a:t>n</a:t>
            </a:r>
            <a:r>
              <a:rPr kumimoji="0" sz="2300" b="0" i="0" u="none" strike="noStrike" kern="1200" cap="none" spc="0" normalizeH="0" baseline="0" noProof="0" dirty="0">
                <a:ln>
                  <a:noFill/>
                </a:ln>
                <a:solidFill>
                  <a:prstClr val="black"/>
                </a:solidFill>
                <a:effectLst/>
                <a:uLnTx/>
                <a:uFillTx/>
                <a:latin typeface="Arial"/>
                <a:ea typeface="+mn-ea"/>
                <a:cs typeface="Arial"/>
              </a:rPr>
              <a:t>d</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Entwicklung“</a:t>
            </a:r>
            <a:r>
              <a:rPr kumimoji="0" sz="2300" b="0" i="0" u="none" strike="noStrike" kern="1200" cap="none" spc="-4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eignen sich</a:t>
            </a:r>
            <a:r>
              <a:rPr kumimoji="0" sz="2300" b="0" i="0" u="none" strike="noStrike" kern="1200" cap="none" spc="-1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die</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Studi</a:t>
            </a:r>
            <a:r>
              <a:rPr kumimoji="0" sz="2300" b="0" i="0" u="none" strike="noStrike" kern="1200" cap="none" spc="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ren</a:t>
            </a:r>
            <a:r>
              <a:rPr kumimoji="0" sz="2300" b="0" i="0" u="none" strike="noStrike" kern="1200" cap="none" spc="-15" normalizeH="0" baseline="0" noProof="0" dirty="0">
                <a:ln>
                  <a:noFill/>
                </a:ln>
                <a:solidFill>
                  <a:prstClr val="black"/>
                </a:solidFill>
                <a:effectLst/>
                <a:uLnTx/>
                <a:uFillTx/>
                <a:latin typeface="Arial"/>
                <a:ea typeface="+mn-ea"/>
                <a:cs typeface="Arial"/>
              </a:rPr>
              <a:t>d</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durch</a:t>
            </a:r>
            <a:r>
              <a:rPr kumimoji="0" sz="2300" b="0" i="0" u="none" strike="noStrike" kern="1200" cap="none" spc="-3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forschend</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s</a:t>
            </a:r>
            <a:r>
              <a:rPr kumimoji="0" sz="2300" b="0" i="0" u="none" strike="noStrike" kern="1200" cap="none" spc="-4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Ler</a:t>
            </a:r>
            <a:r>
              <a:rPr kumimoji="0" sz="2300" b="0" i="0" u="none" strike="noStrike" kern="1200" cap="none" spc="5" normalizeH="0" baseline="0" noProof="0" dirty="0">
                <a:ln>
                  <a:noFill/>
                </a:ln>
                <a:solidFill>
                  <a:prstClr val="black"/>
                </a:solidFill>
                <a:effectLst/>
                <a:uLnTx/>
                <a:uFillTx/>
                <a:latin typeface="Arial"/>
                <a:ea typeface="+mn-ea"/>
                <a:cs typeface="Arial"/>
              </a:rPr>
              <a:t>n</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die Entwick</a:t>
            </a:r>
            <a:r>
              <a:rPr kumimoji="0" sz="2300" b="0" i="0" u="none" strike="noStrike" kern="1200" cap="none" spc="5" normalizeH="0" baseline="0" noProof="0" dirty="0">
                <a:ln>
                  <a:noFill/>
                </a:ln>
                <a:solidFill>
                  <a:prstClr val="black"/>
                </a:solidFill>
                <a:effectLst/>
                <a:uLnTx/>
                <a:uFillTx/>
                <a:latin typeface="Arial"/>
                <a:ea typeface="+mn-ea"/>
                <a:cs typeface="Arial"/>
              </a:rPr>
              <a:t>l</a:t>
            </a:r>
            <a:r>
              <a:rPr kumimoji="0" sz="2300" b="0" i="0" u="none" strike="noStrike" kern="1200" cap="none" spc="0" normalizeH="0" baseline="0" noProof="0" dirty="0">
                <a:ln>
                  <a:noFill/>
                </a:ln>
                <a:solidFill>
                  <a:prstClr val="black"/>
                </a:solidFill>
                <a:effectLst/>
                <a:uLnTx/>
                <a:uFillTx/>
                <a:latin typeface="Arial"/>
                <a:ea typeface="+mn-ea"/>
                <a:cs typeface="Arial"/>
              </a:rPr>
              <a:t>ung</a:t>
            </a:r>
            <a:r>
              <a:rPr kumimoji="0" sz="2300" b="0" i="0" u="none" strike="noStrike" kern="1200" cap="none" spc="-4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eige</a:t>
            </a:r>
            <a:r>
              <a:rPr kumimoji="0" sz="2300" b="0" i="0" u="none" strike="noStrike" kern="1200" cap="none" spc="5" normalizeH="0" baseline="0" noProof="0" dirty="0">
                <a:ln>
                  <a:noFill/>
                </a:ln>
                <a:solidFill>
                  <a:prstClr val="black"/>
                </a:solidFill>
                <a:effectLst/>
                <a:uLnTx/>
                <a:uFillTx/>
                <a:latin typeface="Arial"/>
                <a:ea typeface="+mn-ea"/>
                <a:cs typeface="Arial"/>
              </a:rPr>
              <a:t>n</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Forschun</a:t>
            </a:r>
            <a:r>
              <a:rPr kumimoji="0" sz="2300" b="0" i="0" u="none" strike="noStrike" kern="1200" cap="none" spc="-15" normalizeH="0" baseline="0" noProof="0" dirty="0">
                <a:ln>
                  <a:noFill/>
                </a:ln>
                <a:solidFill>
                  <a:prstClr val="black"/>
                </a:solidFill>
                <a:effectLst/>
                <a:uLnTx/>
                <a:uFillTx/>
                <a:latin typeface="Arial"/>
                <a:ea typeface="+mn-ea"/>
                <a:cs typeface="Arial"/>
              </a:rPr>
              <a:t>g</a:t>
            </a:r>
            <a:r>
              <a:rPr kumimoji="0" sz="2300" b="0" i="0" u="none" strike="noStrike" kern="1200" cap="none" spc="0" normalizeH="0" baseline="0" noProof="0" dirty="0">
                <a:ln>
                  <a:noFill/>
                </a:ln>
                <a:solidFill>
                  <a:prstClr val="black"/>
                </a:solidFill>
                <a:effectLst/>
                <a:uLnTx/>
                <a:uFillTx/>
                <a:latin typeface="Arial"/>
                <a:ea typeface="+mn-ea"/>
                <a:cs typeface="Arial"/>
              </a:rPr>
              <a:t>sf</a:t>
            </a:r>
            <a:r>
              <a:rPr kumimoji="0" sz="2300" b="0" i="0" u="none" strike="noStrike" kern="1200" cap="none" spc="-20" normalizeH="0" baseline="0" noProof="0" dirty="0">
                <a:ln>
                  <a:noFill/>
                </a:ln>
                <a:solidFill>
                  <a:prstClr val="black"/>
                </a:solidFill>
                <a:effectLst/>
                <a:uLnTx/>
                <a:uFillTx/>
                <a:latin typeface="Arial"/>
                <a:ea typeface="+mn-ea"/>
                <a:cs typeface="Arial"/>
              </a:rPr>
              <a:t>r</a:t>
            </a:r>
            <a:r>
              <a:rPr kumimoji="0" sz="2300" b="0" i="0" u="none" strike="noStrike" kern="1200" cap="none" spc="0" normalizeH="0" baseline="0" noProof="0" dirty="0">
                <a:ln>
                  <a:noFill/>
                </a:ln>
                <a:solidFill>
                  <a:prstClr val="black"/>
                </a:solidFill>
                <a:effectLst/>
                <a:uLnTx/>
                <a:uFillTx/>
                <a:latin typeface="Arial"/>
                <a:ea typeface="+mn-ea"/>
                <a:cs typeface="Arial"/>
              </a:rPr>
              <a:t>ag</a:t>
            </a:r>
            <a:r>
              <a:rPr kumimoji="0" sz="2300" b="0" i="0" u="none" strike="noStrike" kern="1200" cap="none" spc="-2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und</a:t>
            </a:r>
            <a:r>
              <a:rPr kumimoji="0" sz="2300" b="0" i="0" u="none" strike="noStrike" kern="1200" cap="none" spc="-2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Durchführ</a:t>
            </a:r>
            <a:r>
              <a:rPr kumimoji="0" sz="2300" b="0" i="0" u="none" strike="noStrike" kern="1200" cap="none" spc="-20" normalizeH="0" baseline="0" noProof="0" dirty="0">
                <a:ln>
                  <a:noFill/>
                </a:ln>
                <a:solidFill>
                  <a:prstClr val="black"/>
                </a:solidFill>
                <a:effectLst/>
                <a:uLnTx/>
                <a:uFillTx/>
                <a:latin typeface="Arial"/>
                <a:ea typeface="+mn-ea"/>
                <a:cs typeface="Arial"/>
              </a:rPr>
              <a:t>u</a:t>
            </a:r>
            <a:r>
              <a:rPr kumimoji="0" sz="2300" b="0" i="0" u="none" strike="noStrike" kern="1200" cap="none" spc="-10" normalizeH="0" baseline="0" noProof="0" dirty="0">
                <a:ln>
                  <a:noFill/>
                </a:ln>
                <a:solidFill>
                  <a:prstClr val="black"/>
                </a:solidFill>
                <a:effectLst/>
                <a:uLnTx/>
                <a:uFillTx/>
                <a:latin typeface="Arial"/>
                <a:ea typeface="+mn-ea"/>
                <a:cs typeface="Arial"/>
              </a:rPr>
              <a:t>n</a:t>
            </a:r>
            <a:r>
              <a:rPr kumimoji="0" sz="2300" b="0" i="0" u="none" strike="noStrike" kern="1200" cap="none" spc="0" normalizeH="0" baseline="0" noProof="0" dirty="0">
                <a:ln>
                  <a:noFill/>
                </a:ln>
                <a:solidFill>
                  <a:prstClr val="black"/>
                </a:solidFill>
                <a:effectLst/>
                <a:uLnTx/>
                <a:uFillTx/>
                <a:latin typeface="Arial"/>
                <a:ea typeface="+mn-ea"/>
                <a:cs typeface="Arial"/>
              </a:rPr>
              <a:t>g </a:t>
            </a:r>
            <a:r>
              <a:rPr kumimoji="0" sz="2300" b="0" i="0" u="none" strike="noStrike" kern="1200" cap="none" spc="-15" normalizeH="0" baseline="0" noProof="0" dirty="0">
                <a:ln>
                  <a:noFill/>
                </a:ln>
                <a:solidFill>
                  <a:prstClr val="black"/>
                </a:solidFill>
                <a:effectLst/>
                <a:uLnTx/>
                <a:uFillTx/>
                <a:latin typeface="Arial"/>
                <a:ea typeface="+mn-ea"/>
                <a:cs typeface="Arial"/>
              </a:rPr>
              <a:t>v</a:t>
            </a:r>
            <a:r>
              <a:rPr kumimoji="0" sz="2300" b="0" i="0" u="none" strike="noStrike" kern="1200" cap="none" spc="0" normalizeH="0" baseline="0" noProof="0" dirty="0">
                <a:ln>
                  <a:noFill/>
                </a:ln>
                <a:solidFill>
                  <a:prstClr val="black"/>
                </a:solidFill>
                <a:effectLst/>
                <a:uLnTx/>
                <a:uFillTx/>
                <a:latin typeface="Arial"/>
                <a:ea typeface="+mn-ea"/>
                <a:cs typeface="Arial"/>
              </a:rPr>
              <a:t>on</a:t>
            </a:r>
            <a:r>
              <a:rPr kumimoji="0" sz="2300" b="0" i="0" u="none" strike="noStrike" kern="1200" cap="none" spc="-1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Projekten,</a:t>
            </a:r>
            <a:r>
              <a:rPr kumimoji="0" sz="2300" b="0" i="0" u="none" strike="noStrike" kern="1200" cap="none" spc="-4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Komp</a:t>
            </a:r>
            <a:r>
              <a:rPr kumimoji="0" sz="2300" b="0" i="0" u="none" strike="noStrike" kern="1200" cap="none" spc="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te</a:t>
            </a:r>
            <a:r>
              <a:rPr kumimoji="0" sz="2300" b="0" i="0" u="none" strike="noStrike" kern="1200" cap="none" spc="-15" normalizeH="0" baseline="0" noProof="0" dirty="0">
                <a:ln>
                  <a:noFill/>
                </a:ln>
                <a:solidFill>
                  <a:prstClr val="black"/>
                </a:solidFill>
                <a:effectLst/>
                <a:uLnTx/>
                <a:uFillTx/>
                <a:latin typeface="Arial"/>
                <a:ea typeface="+mn-ea"/>
                <a:cs typeface="Arial"/>
              </a:rPr>
              <a:t>n</a:t>
            </a:r>
            <a:r>
              <a:rPr kumimoji="0" sz="2300" b="0" i="0" u="none" strike="noStrike" kern="1200" cap="none" spc="0" normalizeH="0" baseline="0" noProof="0" dirty="0">
                <a:ln>
                  <a:noFill/>
                </a:ln>
                <a:solidFill>
                  <a:prstClr val="black"/>
                </a:solidFill>
                <a:effectLst/>
                <a:uLnTx/>
                <a:uFillTx/>
                <a:latin typeface="Arial"/>
                <a:ea typeface="+mn-ea"/>
                <a:cs typeface="Arial"/>
              </a:rPr>
              <a:t>z</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an,</a:t>
            </a:r>
            <a:r>
              <a:rPr kumimoji="0" sz="2300" b="0" i="0" u="none" strike="noStrike" kern="1200" cap="none" spc="-1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um</a:t>
            </a:r>
            <a:r>
              <a:rPr kumimoji="0" sz="2300" b="0" i="0" u="none" strike="noStrike" kern="1200" cap="none" spc="-1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Forschun</a:t>
            </a:r>
            <a:r>
              <a:rPr kumimoji="0" sz="2300" b="0" i="0" u="none" strike="noStrike" kern="1200" cap="none" spc="-15" normalizeH="0" baseline="0" noProof="0" dirty="0">
                <a:ln>
                  <a:noFill/>
                </a:ln>
                <a:solidFill>
                  <a:prstClr val="black"/>
                </a:solidFill>
                <a:effectLst/>
                <a:uLnTx/>
                <a:uFillTx/>
                <a:latin typeface="Arial"/>
                <a:ea typeface="+mn-ea"/>
                <a:cs typeface="Arial"/>
              </a:rPr>
              <a:t>g</a:t>
            </a:r>
            <a:r>
              <a:rPr kumimoji="0" sz="2300" b="0" i="0" u="none" strike="noStrike" kern="1200" cap="none" spc="20" normalizeH="0" baseline="0" noProof="0" dirty="0">
                <a:ln>
                  <a:noFill/>
                </a:ln>
                <a:solidFill>
                  <a:prstClr val="black"/>
                </a:solidFill>
                <a:effectLst/>
                <a:uLnTx/>
                <a:uFillTx/>
                <a:latin typeface="Arial"/>
                <a:ea typeface="+mn-ea"/>
                <a:cs typeface="Arial"/>
              </a:rPr>
              <a:t>s</a:t>
            </a:r>
            <a:r>
              <a:rPr kumimoji="0" sz="2300" b="0" i="0" u="none" strike="noStrike" kern="1200" cap="none" spc="0" normalizeH="0" baseline="0" noProof="0" dirty="0">
                <a:ln>
                  <a:noFill/>
                </a:ln>
                <a:solidFill>
                  <a:prstClr val="black"/>
                </a:solidFill>
                <a:effectLst/>
                <a:uLnTx/>
                <a:uFillTx/>
                <a:latin typeface="Arial"/>
                <a:ea typeface="+mn-ea"/>
                <a:cs typeface="Arial"/>
              </a:rPr>
              <a:t>-</a:t>
            </a:r>
            <a:r>
              <a:rPr kumimoji="0" sz="2300" b="0" i="0" u="none" strike="noStrike" kern="1200" cap="none" spc="-1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und Entwicklungs</a:t>
            </a:r>
            <a:r>
              <a:rPr kumimoji="0" sz="2300" b="0" i="0" u="none" strike="noStrike" kern="1200" cap="none" spc="-20" normalizeH="0" baseline="0" noProof="0" dirty="0">
                <a:ln>
                  <a:noFill/>
                </a:ln>
                <a:solidFill>
                  <a:prstClr val="black"/>
                </a:solidFill>
                <a:effectLst/>
                <a:uLnTx/>
                <a:uFillTx/>
                <a:latin typeface="Arial"/>
                <a:ea typeface="+mn-ea"/>
                <a:cs typeface="Arial"/>
              </a:rPr>
              <a:t>a</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15" normalizeH="0" baseline="0" noProof="0" dirty="0">
                <a:ln>
                  <a:noFill/>
                </a:ln>
                <a:solidFill>
                  <a:prstClr val="black"/>
                </a:solidFill>
                <a:effectLst/>
                <a:uLnTx/>
                <a:uFillTx/>
                <a:latin typeface="Arial"/>
                <a:ea typeface="+mn-ea"/>
                <a:cs typeface="Arial"/>
              </a:rPr>
              <a:t>b</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it</a:t>
            </a:r>
            <a:r>
              <a:rPr kumimoji="0" sz="2300" b="0" i="0" u="none" strike="noStrike" kern="1200" cap="none" spc="-1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bewerten</a:t>
            </a:r>
            <a:r>
              <a:rPr kumimoji="0" sz="2300" b="0" i="0" u="none" strike="noStrike" kern="1200" cap="none" spc="-5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zu</a:t>
            </a:r>
            <a:r>
              <a:rPr kumimoji="0" sz="2300" b="0" i="0" u="none" strike="noStrike" kern="1200" cap="none" spc="-1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können</a:t>
            </a:r>
            <a:r>
              <a:rPr kumimoji="0" sz="2300" b="0" i="0" u="none" strike="noStrike" kern="1200" cap="none" spc="-4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und</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eigene Forschun</a:t>
            </a:r>
            <a:r>
              <a:rPr kumimoji="0" sz="2300" b="0" i="0" u="none" strike="noStrike" kern="1200" cap="none" spc="-15" normalizeH="0" baseline="0" noProof="0" dirty="0">
                <a:ln>
                  <a:noFill/>
                </a:ln>
                <a:solidFill>
                  <a:prstClr val="black"/>
                </a:solidFill>
                <a:effectLst/>
                <a:uLnTx/>
                <a:uFillTx/>
                <a:latin typeface="Arial"/>
                <a:ea typeface="+mn-ea"/>
                <a:cs typeface="Arial"/>
              </a:rPr>
              <a:t>g</a:t>
            </a:r>
            <a:r>
              <a:rPr kumimoji="0" sz="2300" b="0" i="0" u="none" strike="noStrike" kern="1200" cap="none" spc="0" normalizeH="0" baseline="0" noProof="0" dirty="0">
                <a:ln>
                  <a:noFill/>
                </a:ln>
                <a:solidFill>
                  <a:prstClr val="black"/>
                </a:solidFill>
                <a:effectLst/>
                <a:uLnTx/>
                <a:uFillTx/>
                <a:latin typeface="Arial"/>
                <a:ea typeface="+mn-ea"/>
                <a:cs typeface="Arial"/>
              </a:rPr>
              <a:t>sfr</a:t>
            </a:r>
            <a:r>
              <a:rPr kumimoji="0" sz="2300" b="0" i="0" u="none" strike="noStrike" kern="1200" cap="none" spc="-15" normalizeH="0" baseline="0" noProof="0" dirty="0">
                <a:ln>
                  <a:noFill/>
                </a:ln>
                <a:solidFill>
                  <a:prstClr val="black"/>
                </a:solidFill>
                <a:effectLst/>
                <a:uLnTx/>
                <a:uFillTx/>
                <a:latin typeface="Arial"/>
                <a:ea typeface="+mn-ea"/>
                <a:cs typeface="Arial"/>
              </a:rPr>
              <a:t>a</a:t>
            </a:r>
            <a:r>
              <a:rPr kumimoji="0" sz="2300" b="0" i="0" u="none" strike="noStrike" kern="1200" cap="none" spc="-10" normalizeH="0" baseline="0" noProof="0" dirty="0">
                <a:ln>
                  <a:noFill/>
                </a:ln>
                <a:solidFill>
                  <a:prstClr val="black"/>
                </a:solidFill>
                <a:effectLst/>
                <a:uLnTx/>
                <a:uFillTx/>
                <a:latin typeface="Arial"/>
                <a:ea typeface="+mn-ea"/>
                <a:cs typeface="Arial"/>
              </a:rPr>
              <a:t>ge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systematisch</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be</a:t>
            </a:r>
            <a:r>
              <a:rPr kumimoji="0" sz="2300" b="0" i="0" u="none" strike="noStrike" kern="1200" cap="none" spc="5" normalizeH="0" baseline="0" noProof="0" dirty="0">
                <a:ln>
                  <a:noFill/>
                </a:ln>
                <a:solidFill>
                  <a:prstClr val="black"/>
                </a:solidFill>
                <a:effectLst/>
                <a:uLnTx/>
                <a:uFillTx/>
                <a:latin typeface="Arial"/>
                <a:ea typeface="+mn-ea"/>
                <a:cs typeface="Arial"/>
              </a:rPr>
              <a:t>a</a:t>
            </a:r>
            <a:r>
              <a:rPr kumimoji="0" sz="2300" b="0" i="0" u="none" strike="noStrike" kern="1200" cap="none" spc="0" normalizeH="0" baseline="0" noProof="0" dirty="0">
                <a:ln>
                  <a:noFill/>
                </a:ln>
                <a:solidFill>
                  <a:prstClr val="black"/>
                </a:solidFill>
                <a:effectLst/>
                <a:uLnTx/>
                <a:uFillTx/>
                <a:latin typeface="Arial"/>
                <a:ea typeface="+mn-ea"/>
                <a:cs typeface="Arial"/>
              </a:rPr>
              <a:t>ntwor</a:t>
            </a:r>
            <a:r>
              <a:rPr kumimoji="0" sz="2300" b="0" i="0" u="none" strike="noStrike" kern="1200" cap="none" spc="-10" normalizeH="0" baseline="0" noProof="0" dirty="0">
                <a:ln>
                  <a:noFill/>
                </a:ln>
                <a:solidFill>
                  <a:prstClr val="black"/>
                </a:solidFill>
                <a:effectLst/>
                <a:uLnTx/>
                <a:uFillTx/>
                <a:latin typeface="Arial"/>
                <a:ea typeface="+mn-ea"/>
                <a:cs typeface="Arial"/>
              </a:rPr>
              <a:t>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zu könn</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endParaRPr kumimoji="0" sz="2300" b="0" i="0" u="none" strike="noStrike" kern="1200" cap="none" spc="0" normalizeH="0" baseline="0" noProof="0">
              <a:ln>
                <a:noFill/>
              </a:ln>
              <a:solidFill>
                <a:prstClr val="black"/>
              </a:solidFill>
              <a:effectLst/>
              <a:uLnTx/>
              <a:uFillTx/>
              <a:latin typeface="Arial"/>
              <a:ea typeface="+mn-ea"/>
              <a:cs typeface="Arial"/>
            </a:endParaRPr>
          </a:p>
          <a:p>
            <a:pPr marL="241300" marR="402590" lvl="0" indent="-228600" algn="l" defTabSz="914400" rtl="0" eaLnBrk="1" fontAlgn="auto" latinLnBrk="0" hangingPunct="1">
              <a:lnSpc>
                <a:spcPts val="2480"/>
              </a:lnSpc>
              <a:spcBef>
                <a:spcPts val="1045"/>
              </a:spcBef>
              <a:spcAft>
                <a:spcPts val="0"/>
              </a:spcAft>
              <a:buClrTx/>
              <a:buSzTx/>
              <a:buFont typeface="Wingdings"/>
              <a:buChar char=""/>
              <a:tabLst>
                <a:tab pos="241300" algn="l"/>
              </a:tabLst>
              <a:defRPr/>
            </a:pPr>
            <a:r>
              <a:rPr kumimoji="0" sz="2300" b="0" i="0" u="none" strike="noStrike" kern="1200" cap="none" spc="0" normalizeH="0" baseline="0" noProof="0" dirty="0">
                <a:ln>
                  <a:noFill/>
                </a:ln>
                <a:solidFill>
                  <a:prstClr val="black"/>
                </a:solidFill>
                <a:effectLst/>
                <a:uLnTx/>
                <a:uFillTx/>
                <a:latin typeface="Arial"/>
                <a:ea typeface="+mn-ea"/>
                <a:cs typeface="Arial"/>
              </a:rPr>
              <a:t>Es werd</a:t>
            </a:r>
            <a:r>
              <a:rPr kumimoji="0" sz="2300" b="0" i="0" u="none" strike="noStrike" kern="1200" cap="none" spc="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Fragest</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l</a:t>
            </a:r>
            <a:r>
              <a:rPr kumimoji="0" sz="2300" b="0" i="0" u="none" strike="noStrike" kern="1200" cap="none" spc="5" normalizeH="0" baseline="0" noProof="0" dirty="0">
                <a:ln>
                  <a:noFill/>
                </a:ln>
                <a:solidFill>
                  <a:prstClr val="black"/>
                </a:solidFill>
                <a:effectLst/>
                <a:uLnTx/>
                <a:uFillTx/>
                <a:latin typeface="Arial"/>
                <a:ea typeface="+mn-ea"/>
                <a:cs typeface="Arial"/>
              </a:rPr>
              <a:t>l</a:t>
            </a:r>
            <a:r>
              <a:rPr kumimoji="0" sz="2300" b="0" i="0" u="none" strike="noStrike" kern="1200" cap="none" spc="-10" normalizeH="0" baseline="0" noProof="0" dirty="0">
                <a:ln>
                  <a:noFill/>
                </a:ln>
                <a:solidFill>
                  <a:prstClr val="black"/>
                </a:solidFill>
                <a:effectLst/>
                <a:uLnTx/>
                <a:uFillTx/>
                <a:latin typeface="Arial"/>
                <a:ea typeface="+mn-ea"/>
                <a:cs typeface="Arial"/>
              </a:rPr>
              <a:t>un</a:t>
            </a:r>
            <a:r>
              <a:rPr kumimoji="0" sz="2300" b="0" i="0" u="none" strike="noStrike" kern="1200" cap="none" spc="0" normalizeH="0" baseline="0" noProof="0" dirty="0">
                <a:ln>
                  <a:noFill/>
                </a:ln>
                <a:solidFill>
                  <a:prstClr val="black"/>
                </a:solidFill>
                <a:effectLst/>
                <a:uLnTx/>
                <a:uFillTx/>
                <a:latin typeface="Arial"/>
                <a:ea typeface="+mn-ea"/>
                <a:cs typeface="Arial"/>
              </a:rPr>
              <a:t>gen</a:t>
            </a:r>
            <a:r>
              <a:rPr kumimoji="0" sz="2300" b="0" i="0" u="none" strike="noStrike" kern="1200" cap="none" spc="-6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od</a:t>
            </a:r>
            <a:r>
              <a:rPr kumimoji="0" sz="2300" b="0" i="0" u="none" strike="noStrike" kern="1200" cap="none" spc="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16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Aufgab</a:t>
            </a:r>
            <a:r>
              <a:rPr kumimoji="0" sz="2300" b="0" i="0" u="none" strike="noStrike" kern="1200" cap="none" spc="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aus</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dem Bere</a:t>
            </a:r>
            <a:r>
              <a:rPr kumimoji="0" sz="2300" b="0" i="0" u="none" strike="noStrike" kern="1200" cap="none" spc="5" normalizeH="0" baseline="0" noProof="0" dirty="0">
                <a:ln>
                  <a:noFill/>
                </a:ln>
                <a:solidFill>
                  <a:prstClr val="black"/>
                </a:solidFill>
                <a:effectLst/>
                <a:uLnTx/>
                <a:uFillTx/>
                <a:latin typeface="Arial"/>
                <a:ea typeface="+mn-ea"/>
                <a:cs typeface="Arial"/>
              </a:rPr>
              <a:t>i</a:t>
            </a:r>
            <a:r>
              <a:rPr kumimoji="0" sz="2300" b="0" i="0" u="none" strike="noStrike" kern="1200" cap="none" spc="0" normalizeH="0" baseline="0" noProof="0" dirty="0">
                <a:ln>
                  <a:noFill/>
                </a:ln>
                <a:solidFill>
                  <a:prstClr val="black"/>
                </a:solidFill>
                <a:effectLst/>
                <a:uLnTx/>
                <a:uFillTx/>
                <a:latin typeface="Arial"/>
                <a:ea typeface="+mn-ea"/>
                <a:cs typeface="Arial"/>
              </a:rPr>
              <a:t>ch</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Forschung</a:t>
            </a:r>
            <a:r>
              <a:rPr kumimoji="0" sz="2300" b="0" i="0" u="none" strike="noStrike" kern="1200" cap="none" spc="-5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od</a:t>
            </a:r>
            <a:r>
              <a:rPr kumimoji="0" sz="2300" b="0" i="0" u="none" strike="noStrike" kern="1200" cap="none" spc="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3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Entwick</a:t>
            </a:r>
            <a:r>
              <a:rPr kumimoji="0" sz="2300" b="0" i="0" u="none" strike="noStrike" kern="1200" cap="none" spc="5" normalizeH="0" baseline="0" noProof="0" dirty="0">
                <a:ln>
                  <a:noFill/>
                </a:ln>
                <a:solidFill>
                  <a:prstClr val="black"/>
                </a:solidFill>
                <a:effectLst/>
                <a:uLnTx/>
                <a:uFillTx/>
                <a:latin typeface="Arial"/>
                <a:ea typeface="+mn-ea"/>
                <a:cs typeface="Arial"/>
              </a:rPr>
              <a:t>l</a:t>
            </a:r>
            <a:r>
              <a:rPr kumimoji="0" sz="2300" b="0" i="0" u="none" strike="noStrike" kern="1200" cap="none" spc="0" normalizeH="0" baseline="0" noProof="0" dirty="0">
                <a:ln>
                  <a:noFill/>
                </a:ln>
                <a:solidFill>
                  <a:prstClr val="black"/>
                </a:solidFill>
                <a:effectLst/>
                <a:uLnTx/>
                <a:uFillTx/>
                <a:latin typeface="Arial"/>
                <a:ea typeface="+mn-ea"/>
                <a:cs typeface="Arial"/>
              </a:rPr>
              <a:t>ung</a:t>
            </a:r>
            <a:r>
              <a:rPr kumimoji="0" sz="2300" b="0" i="0" u="none" strike="noStrike" kern="1200" cap="none" spc="-4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entw</a:t>
            </a:r>
            <a:r>
              <a:rPr kumimoji="0" sz="2300" b="0" i="0" u="none" strike="noStrike" kern="1200" cap="none" spc="5" normalizeH="0" baseline="0" noProof="0" dirty="0">
                <a:ln>
                  <a:noFill/>
                </a:ln>
                <a:solidFill>
                  <a:prstClr val="black"/>
                </a:solidFill>
                <a:effectLst/>
                <a:uLnTx/>
                <a:uFillTx/>
                <a:latin typeface="Arial"/>
                <a:ea typeface="+mn-ea"/>
                <a:cs typeface="Arial"/>
              </a:rPr>
              <a:t>i</a:t>
            </a:r>
            <a:r>
              <a:rPr kumimoji="0" sz="2300" b="0" i="0" u="none" strike="noStrike" kern="1200" cap="none" spc="0" normalizeH="0" baseline="0" noProof="0" dirty="0">
                <a:ln>
                  <a:noFill/>
                </a:ln>
                <a:solidFill>
                  <a:prstClr val="black"/>
                </a:solidFill>
                <a:effectLst/>
                <a:uLnTx/>
                <a:uFillTx/>
                <a:latin typeface="Arial"/>
                <a:ea typeface="+mn-ea"/>
                <a:cs typeface="Arial"/>
              </a:rPr>
              <a:t>ckel</a:t>
            </a:r>
            <a:r>
              <a:rPr kumimoji="0" sz="2300" b="0" i="0" u="none" strike="noStrike" kern="1200" cap="none" spc="-10" normalizeH="0" baseline="0" noProof="0" dirty="0">
                <a:ln>
                  <a:noFill/>
                </a:ln>
                <a:solidFill>
                  <a:prstClr val="black"/>
                </a:solidFill>
                <a:effectLst/>
                <a:uLnTx/>
                <a:uFillTx/>
                <a:latin typeface="Arial"/>
                <a:ea typeface="+mn-ea"/>
                <a:cs typeface="Arial"/>
              </a:rPr>
              <a:t>t</a:t>
            </a:r>
            <a:r>
              <a:rPr kumimoji="0" sz="2300" b="0" i="0" u="none" strike="noStrike" kern="1200" cap="none" spc="0" normalizeH="0" baseline="0" noProof="0" dirty="0">
                <a:ln>
                  <a:noFill/>
                </a:ln>
                <a:solidFill>
                  <a:prstClr val="black"/>
                </a:solidFill>
                <a:effectLst/>
                <a:uLnTx/>
                <a:uFillTx/>
                <a:latin typeface="Arial"/>
                <a:ea typeface="+mn-ea"/>
                <a:cs typeface="Arial"/>
              </a:rPr>
              <a:t>,</a:t>
            </a:r>
            <a:r>
              <a:rPr kumimoji="0" sz="2300" b="0" i="0" u="none" strike="noStrike" kern="1200" cap="none" spc="-3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ge</a:t>
            </a:r>
            <a:r>
              <a:rPr kumimoji="0" sz="2300" b="0" i="0" u="none" strike="noStrike" kern="1200" cap="none" spc="5" normalizeH="0" baseline="0" noProof="0" dirty="0">
                <a:ln>
                  <a:noFill/>
                </a:ln>
                <a:solidFill>
                  <a:prstClr val="black"/>
                </a:solidFill>
                <a:effectLst/>
                <a:uLnTx/>
                <a:uFillTx/>
                <a:latin typeface="Arial"/>
                <a:ea typeface="+mn-ea"/>
                <a:cs typeface="Arial"/>
              </a:rPr>
              <a:t>p</a:t>
            </a:r>
            <a:r>
              <a:rPr kumimoji="0" sz="2300" b="0" i="0" u="none" strike="noStrike" kern="1200" cap="none" spc="0" normalizeH="0" baseline="0" noProof="0" dirty="0">
                <a:ln>
                  <a:noFill/>
                </a:ln>
                <a:solidFill>
                  <a:prstClr val="black"/>
                </a:solidFill>
                <a:effectLst/>
                <a:uLnTx/>
                <a:uFillTx/>
                <a:latin typeface="Arial"/>
                <a:ea typeface="+mn-ea"/>
                <a:cs typeface="Arial"/>
              </a:rPr>
              <a:t>lant, umsetzt</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und</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ausgew</a:t>
            </a:r>
            <a:r>
              <a:rPr kumimoji="0" sz="2300" b="0" i="0" u="none" strike="noStrike" kern="1200" cap="none" spc="-1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rt</a:t>
            </a:r>
            <a:r>
              <a:rPr kumimoji="0" sz="2300" b="0" i="0" u="none" strike="noStrike" kern="1200" cap="none" spc="-2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t.</a:t>
            </a:r>
            <a:endParaRPr kumimoji="0" sz="2300" b="0" i="0" u="none" strike="noStrike" kern="1200" cap="none" spc="0" normalizeH="0" baseline="0" noProof="0">
              <a:ln>
                <a:noFill/>
              </a:ln>
              <a:solidFill>
                <a:prstClr val="black"/>
              </a:solidFill>
              <a:effectLst/>
              <a:uLnTx/>
              <a:uFillTx/>
              <a:latin typeface="Arial"/>
              <a:ea typeface="+mn-ea"/>
              <a:cs typeface="Arial"/>
            </a:endParaRPr>
          </a:p>
          <a:p>
            <a:pPr marL="241300" marR="5080" lvl="0" indent="-228600" algn="l" defTabSz="914400" rtl="0" eaLnBrk="1" fontAlgn="auto" latinLnBrk="0" hangingPunct="1">
              <a:lnSpc>
                <a:spcPct val="90000"/>
              </a:lnSpc>
              <a:spcBef>
                <a:spcPts val="960"/>
              </a:spcBef>
              <a:spcAft>
                <a:spcPts val="0"/>
              </a:spcAft>
              <a:buClrTx/>
              <a:buSzTx/>
              <a:buFont typeface="Wingdings"/>
              <a:buChar char=""/>
              <a:tabLst>
                <a:tab pos="241300" algn="l"/>
              </a:tabLst>
              <a:defRPr/>
            </a:pPr>
            <a:r>
              <a:rPr kumimoji="0" sz="2300" b="0" i="0" u="none" strike="noStrike" kern="1200" cap="none" spc="0" normalizeH="0" baseline="0" noProof="0" dirty="0">
                <a:ln>
                  <a:noFill/>
                </a:ln>
                <a:solidFill>
                  <a:prstClr val="black"/>
                </a:solidFill>
                <a:effectLst/>
                <a:uLnTx/>
                <a:uFillTx/>
                <a:latin typeface="Arial"/>
                <a:ea typeface="+mn-ea"/>
                <a:cs typeface="Arial"/>
              </a:rPr>
              <a:t>D</a:t>
            </a:r>
            <a:r>
              <a:rPr kumimoji="0" sz="2300" b="0" i="0" u="none" strike="noStrike" kern="1200" cap="none" spc="5" normalizeH="0" baseline="0" noProof="0" dirty="0">
                <a:ln>
                  <a:noFill/>
                </a:ln>
                <a:solidFill>
                  <a:prstClr val="black"/>
                </a:solidFill>
                <a:effectLst/>
                <a:uLnTx/>
                <a:uFillTx/>
                <a:latin typeface="Arial"/>
                <a:ea typeface="+mn-ea"/>
                <a:cs typeface="Arial"/>
              </a:rPr>
              <a:t>i</a:t>
            </a:r>
            <a:r>
              <a:rPr kumimoji="0" sz="2300" b="0" i="0" u="none" strike="noStrike" kern="1200" cap="none" spc="0" normalizeH="0" baseline="0" noProof="0" dirty="0">
                <a:ln>
                  <a:noFill/>
                </a:ln>
                <a:solidFill>
                  <a:prstClr val="black"/>
                </a:solidFill>
                <a:effectLst/>
                <a:uLnTx/>
                <a:uFillTx/>
                <a:latin typeface="Arial"/>
                <a:ea typeface="+mn-ea"/>
                <a:cs typeface="Arial"/>
              </a:rPr>
              <a:t>e</a:t>
            </a:r>
            <a:r>
              <a:rPr kumimoji="0" sz="2300" b="0" i="0" u="none" strike="noStrike" kern="1200" cap="none" spc="-1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Frages</a:t>
            </a:r>
            <a:r>
              <a:rPr kumimoji="0" sz="2300" b="0" i="0" u="none" strike="noStrike" kern="1200" cap="none" spc="-15" normalizeH="0" baseline="0" noProof="0" dirty="0">
                <a:ln>
                  <a:noFill/>
                </a:ln>
                <a:solidFill>
                  <a:prstClr val="black"/>
                </a:solidFill>
                <a:effectLst/>
                <a:uLnTx/>
                <a:uFillTx/>
                <a:latin typeface="Arial"/>
                <a:ea typeface="+mn-ea"/>
                <a:cs typeface="Arial"/>
              </a:rPr>
              <a:t>t</a:t>
            </a:r>
            <a:r>
              <a:rPr kumimoji="0" sz="2300" b="0" i="0" u="none" strike="noStrike" kern="1200" cap="none" spc="0" normalizeH="0" baseline="0" noProof="0" dirty="0">
                <a:ln>
                  <a:noFill/>
                </a:ln>
                <a:solidFill>
                  <a:prstClr val="black"/>
                </a:solidFill>
                <a:effectLst/>
                <a:uLnTx/>
                <a:uFillTx/>
                <a:latin typeface="Arial"/>
                <a:ea typeface="+mn-ea"/>
                <a:cs typeface="Arial"/>
              </a:rPr>
              <a:t>el</a:t>
            </a:r>
            <a:r>
              <a:rPr kumimoji="0" sz="2300" b="0" i="0" u="none" strike="noStrike" kern="1200" cap="none" spc="-10" normalizeH="0" baseline="0" noProof="0" dirty="0">
                <a:ln>
                  <a:noFill/>
                </a:ln>
                <a:solidFill>
                  <a:prstClr val="black"/>
                </a:solidFill>
                <a:effectLst/>
                <a:uLnTx/>
                <a:uFillTx/>
                <a:latin typeface="Arial"/>
                <a:ea typeface="+mn-ea"/>
                <a:cs typeface="Arial"/>
              </a:rPr>
              <a:t>lu</a:t>
            </a:r>
            <a:r>
              <a:rPr kumimoji="0" sz="2300" b="0" i="0" u="none" strike="noStrike" kern="1200" cap="none" spc="0" normalizeH="0" baseline="0" noProof="0" dirty="0">
                <a:ln>
                  <a:noFill/>
                </a:ln>
                <a:solidFill>
                  <a:prstClr val="black"/>
                </a:solidFill>
                <a:effectLst/>
                <a:uLnTx/>
                <a:uFillTx/>
                <a:latin typeface="Arial"/>
                <a:ea typeface="+mn-ea"/>
                <a:cs typeface="Arial"/>
              </a:rPr>
              <a:t>ng</a:t>
            </a:r>
            <a:r>
              <a:rPr kumimoji="0" sz="2300" b="0" i="0" u="none" strike="noStrike" kern="1200" cap="none" spc="-2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1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kö</a:t>
            </a:r>
            <a:r>
              <a:rPr kumimoji="0" sz="2300" b="0" i="0" u="none" strike="noStrike" kern="1200" cap="none" spc="-15" normalizeH="0" baseline="0" noProof="0" dirty="0">
                <a:ln>
                  <a:noFill/>
                </a:ln>
                <a:solidFill>
                  <a:prstClr val="black"/>
                </a:solidFill>
                <a:effectLst/>
                <a:uLnTx/>
                <a:uFillTx/>
                <a:latin typeface="Arial"/>
                <a:ea typeface="+mn-ea"/>
                <a:cs typeface="Arial"/>
              </a:rPr>
              <a:t>n</a:t>
            </a:r>
            <a:r>
              <a:rPr kumimoji="0" sz="2300" b="0" i="0" u="none" strike="noStrike" kern="1200" cap="none" spc="-10" normalizeH="0" baseline="0" noProof="0" dirty="0">
                <a:ln>
                  <a:noFill/>
                </a:ln>
                <a:solidFill>
                  <a:prstClr val="black"/>
                </a:solidFill>
                <a:effectLst/>
                <a:uLnTx/>
                <a:uFillTx/>
                <a:latin typeface="Arial"/>
                <a:ea typeface="+mn-ea"/>
                <a:cs typeface="Arial"/>
              </a:rPr>
              <a:t>ne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aus</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dem</a:t>
            </a:r>
            <a:r>
              <a:rPr kumimoji="0" sz="2300" b="0" i="0" u="none" strike="noStrike" kern="1200" cap="none" spc="-2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ge</a:t>
            </a:r>
            <a:r>
              <a:rPr kumimoji="0" sz="2300" b="0" i="0" u="none" strike="noStrike" kern="1200" cap="none" spc="5" normalizeH="0" baseline="0" noProof="0" dirty="0">
                <a:ln>
                  <a:noFill/>
                </a:ln>
                <a:solidFill>
                  <a:prstClr val="black"/>
                </a:solidFill>
                <a:effectLst/>
                <a:uLnTx/>
                <a:uFillTx/>
                <a:latin typeface="Arial"/>
                <a:ea typeface="+mn-ea"/>
                <a:cs typeface="Arial"/>
              </a:rPr>
              <a:t>w</a:t>
            </a:r>
            <a:r>
              <a:rPr kumimoji="0" sz="2300" b="0" i="0" u="none" strike="noStrike" kern="1200" cap="none" spc="0" normalizeH="0" baseline="0" noProof="0" dirty="0">
                <a:ln>
                  <a:noFill/>
                </a:ln>
                <a:solidFill>
                  <a:prstClr val="black"/>
                </a:solidFill>
                <a:effectLst/>
                <a:uLnTx/>
                <a:uFillTx/>
                <a:latin typeface="Arial"/>
                <a:ea typeface="+mn-ea"/>
                <a:cs typeface="Arial"/>
              </a:rPr>
              <a:t>äh</a:t>
            </a:r>
            <a:r>
              <a:rPr kumimoji="0" sz="2300" b="0" i="0" u="none" strike="noStrike" kern="1200" cap="none" spc="5" normalizeH="0" baseline="0" noProof="0" dirty="0">
                <a:ln>
                  <a:noFill/>
                </a:ln>
                <a:solidFill>
                  <a:prstClr val="black"/>
                </a:solidFill>
                <a:effectLst/>
                <a:uLnTx/>
                <a:uFillTx/>
                <a:latin typeface="Arial"/>
                <a:ea typeface="+mn-ea"/>
                <a:cs typeface="Arial"/>
              </a:rPr>
              <a:t>l</a:t>
            </a:r>
            <a:r>
              <a:rPr kumimoji="0" sz="2300" b="0" i="0" u="none" strike="noStrike" kern="1200" cap="none" spc="0" normalizeH="0" baseline="0" noProof="0" dirty="0">
                <a:ln>
                  <a:noFill/>
                </a:ln>
                <a:solidFill>
                  <a:prstClr val="black"/>
                </a:solidFill>
                <a:effectLst/>
                <a:uLnTx/>
                <a:uFillTx/>
                <a:latin typeface="Arial"/>
                <a:ea typeface="+mn-ea"/>
                <a:cs typeface="Arial"/>
              </a:rPr>
              <a:t>t</a:t>
            </a:r>
            <a:r>
              <a:rPr kumimoji="0" sz="2300" b="0" i="0" u="none" strike="noStrike" kern="1200" cap="none" spc="-1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 </a:t>
            </a:r>
            <a:r>
              <a:rPr kumimoji="0" sz="2300" b="0" i="0" u="none" strike="noStrike" kern="1200" cap="none" spc="-135" normalizeH="0" baseline="0" noProof="0" dirty="0">
                <a:ln>
                  <a:noFill/>
                </a:ln>
                <a:solidFill>
                  <a:prstClr val="black"/>
                </a:solidFill>
                <a:effectLst/>
                <a:uLnTx/>
                <a:uFillTx/>
                <a:latin typeface="Arial"/>
                <a:ea typeface="+mn-ea"/>
                <a:cs typeface="Arial"/>
              </a:rPr>
              <a:t>V</a:t>
            </a:r>
            <a:r>
              <a:rPr kumimoji="0" sz="2300" b="0" i="0" u="none" strike="noStrike" kern="1200" cap="none" spc="0" normalizeH="0" baseline="0" noProof="0" dirty="0">
                <a:ln>
                  <a:noFill/>
                </a:ln>
                <a:solidFill>
                  <a:prstClr val="black"/>
                </a:solidFill>
                <a:effectLst/>
                <a:uLnTx/>
                <a:uFillTx/>
                <a:latin typeface="Arial"/>
                <a:ea typeface="+mn-ea"/>
                <a:cs typeface="Arial"/>
              </a:rPr>
              <a:t>ertiefu</a:t>
            </a:r>
            <a:r>
              <a:rPr kumimoji="0" sz="2300" b="0" i="0" u="none" strike="noStrike" kern="1200" cap="none" spc="5" normalizeH="0" baseline="0" noProof="0" dirty="0">
                <a:ln>
                  <a:noFill/>
                </a:ln>
                <a:solidFill>
                  <a:prstClr val="black"/>
                </a:solidFill>
                <a:effectLst/>
                <a:uLnTx/>
                <a:uFillTx/>
                <a:latin typeface="Arial"/>
                <a:ea typeface="+mn-ea"/>
                <a:cs typeface="Arial"/>
              </a:rPr>
              <a:t>n</a:t>
            </a:r>
            <a:r>
              <a:rPr kumimoji="0" sz="2300" b="0" i="0" u="none" strike="noStrike" kern="1200" cap="none" spc="-10" normalizeH="0" baseline="0" noProof="0" dirty="0">
                <a:ln>
                  <a:noFill/>
                </a:ln>
                <a:solidFill>
                  <a:prstClr val="black"/>
                </a:solidFill>
                <a:effectLst/>
                <a:uLnTx/>
                <a:uFillTx/>
                <a:latin typeface="Arial"/>
                <a:ea typeface="+mn-ea"/>
                <a:cs typeface="Arial"/>
              </a:rPr>
              <a:t>g</a:t>
            </a:r>
            <a:r>
              <a:rPr kumimoji="0" sz="2300" b="0" i="0" u="none" strike="noStrike" kern="1200" cap="none" spc="0" normalizeH="0" baseline="0" noProof="0" dirty="0">
                <a:ln>
                  <a:noFill/>
                </a:ln>
                <a:solidFill>
                  <a:prstClr val="black"/>
                </a:solidFill>
                <a:effectLst/>
                <a:uLnTx/>
                <a:uFillTx/>
                <a:latin typeface="Arial"/>
                <a:ea typeface="+mn-ea"/>
                <a:cs typeface="Arial"/>
              </a:rPr>
              <a:t>en</a:t>
            </a:r>
            <a:r>
              <a:rPr kumimoji="0" sz="2300" b="0" i="0" u="none" strike="noStrike" kern="1200" cap="none" spc="-4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stammen,</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sie</a:t>
            </a:r>
            <a:r>
              <a:rPr kumimoji="0" sz="2300" b="0" i="0" u="none" strike="noStrike" kern="1200" cap="none" spc="-1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kön</a:t>
            </a:r>
            <a:r>
              <a:rPr kumimoji="0" sz="2300" b="0" i="0" u="none" strike="noStrike" kern="1200" cap="none" spc="5" normalizeH="0" baseline="0" noProof="0" dirty="0">
                <a:ln>
                  <a:noFill/>
                </a:ln>
                <a:solidFill>
                  <a:prstClr val="black"/>
                </a:solidFill>
                <a:effectLst/>
                <a:uLnTx/>
                <a:uFillTx/>
                <a:latin typeface="Arial"/>
                <a:ea typeface="+mn-ea"/>
                <a:cs typeface="Arial"/>
              </a:rPr>
              <a:t>n</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ab</a:t>
            </a:r>
            <a:r>
              <a:rPr kumimoji="0" sz="2300" b="0" i="0" u="none" strike="noStrike" kern="1200" cap="none" spc="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auch interdiszi</a:t>
            </a:r>
            <a:r>
              <a:rPr kumimoji="0" sz="2300" b="0" i="0" u="none" strike="noStrike" kern="1200" cap="none" spc="-10" normalizeH="0" baseline="0" noProof="0" dirty="0">
                <a:ln>
                  <a:noFill/>
                </a:ln>
                <a:solidFill>
                  <a:prstClr val="black"/>
                </a:solidFill>
                <a:effectLst/>
                <a:uLnTx/>
                <a:uFillTx/>
                <a:latin typeface="Arial"/>
                <a:ea typeface="+mn-ea"/>
                <a:cs typeface="Arial"/>
              </a:rPr>
              <a:t>p</a:t>
            </a:r>
            <a:r>
              <a:rPr kumimoji="0" sz="2300" b="0" i="0" u="none" strike="noStrike" kern="1200" cap="none" spc="0" normalizeH="0" baseline="0" noProof="0" dirty="0">
                <a:ln>
                  <a:noFill/>
                </a:ln>
                <a:solidFill>
                  <a:prstClr val="black"/>
                </a:solidFill>
                <a:effectLst/>
                <a:uLnTx/>
                <a:uFillTx/>
                <a:latin typeface="Arial"/>
                <a:ea typeface="+mn-ea"/>
                <a:cs typeface="Arial"/>
              </a:rPr>
              <a:t>l</a:t>
            </a:r>
            <a:r>
              <a:rPr kumimoji="0" sz="2300" b="0" i="0" u="none" strike="noStrike" kern="1200" cap="none" spc="5" normalizeH="0" baseline="0" noProof="0" dirty="0">
                <a:ln>
                  <a:noFill/>
                </a:ln>
                <a:solidFill>
                  <a:prstClr val="black"/>
                </a:solidFill>
                <a:effectLst/>
                <a:uLnTx/>
                <a:uFillTx/>
                <a:latin typeface="Arial"/>
                <a:ea typeface="+mn-ea"/>
                <a:cs typeface="Arial"/>
              </a:rPr>
              <a:t>i</a:t>
            </a:r>
            <a:r>
              <a:rPr kumimoji="0" sz="2300" b="0" i="0" u="none" strike="noStrike" kern="1200" cap="none" spc="-10" normalizeH="0" baseline="0" noProof="0" dirty="0">
                <a:ln>
                  <a:noFill/>
                </a:ln>
                <a:solidFill>
                  <a:prstClr val="black"/>
                </a:solidFill>
                <a:effectLst/>
                <a:uLnTx/>
                <a:uFillTx/>
                <a:latin typeface="Arial"/>
                <a:ea typeface="+mn-ea"/>
                <a:cs typeface="Arial"/>
              </a:rPr>
              <a:t>nä</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an</a:t>
            </a:r>
            <a:r>
              <a:rPr kumimoji="0" sz="2300" b="0" i="0" u="none" strike="noStrike" kern="1200" cap="none" spc="5" normalizeH="0" baseline="0" noProof="0" dirty="0">
                <a:ln>
                  <a:noFill/>
                </a:ln>
                <a:solidFill>
                  <a:prstClr val="black"/>
                </a:solidFill>
                <a:effectLst/>
                <a:uLnTx/>
                <a:uFillTx/>
                <a:latin typeface="Arial"/>
                <a:ea typeface="+mn-ea"/>
                <a:cs typeface="Arial"/>
              </a:rPr>
              <a:t>g</a:t>
            </a:r>
            <a:r>
              <a:rPr kumimoji="0" sz="2300" b="0" i="0" u="none" strike="noStrike" kern="1200" cap="none" spc="0" normalizeH="0" baseline="0" noProof="0" dirty="0">
                <a:ln>
                  <a:noFill/>
                </a:ln>
                <a:solidFill>
                  <a:prstClr val="black"/>
                </a:solidFill>
                <a:effectLst/>
                <a:uLnTx/>
                <a:uFillTx/>
                <a:latin typeface="Arial"/>
                <a:ea typeface="+mn-ea"/>
                <a:cs typeface="Arial"/>
              </a:rPr>
              <a:t>el</a:t>
            </a:r>
            <a:r>
              <a:rPr kumimoji="0" sz="2300" b="0" i="0" u="none" strike="noStrike" kern="1200" cap="none" spc="-10" normalizeH="0" baseline="0" noProof="0" dirty="0">
                <a:ln>
                  <a:noFill/>
                </a:ln>
                <a:solidFill>
                  <a:prstClr val="black"/>
                </a:solidFill>
                <a:effectLst/>
                <a:uLnTx/>
                <a:uFillTx/>
                <a:latin typeface="Arial"/>
                <a:ea typeface="+mn-ea"/>
                <a:cs typeface="Arial"/>
              </a:rPr>
              <a:t>eg</a:t>
            </a:r>
            <a:r>
              <a:rPr kumimoji="0" sz="2300" b="0" i="0" u="none" strike="noStrike" kern="1200" cap="none" spc="0" normalizeH="0" baseline="0" noProof="0" dirty="0">
                <a:ln>
                  <a:noFill/>
                </a:ln>
                <a:solidFill>
                  <a:prstClr val="black"/>
                </a:solidFill>
                <a:effectLst/>
                <a:uLnTx/>
                <a:uFillTx/>
                <a:latin typeface="Arial"/>
                <a:ea typeface="+mn-ea"/>
                <a:cs typeface="Arial"/>
              </a:rPr>
              <a:t>t</a:t>
            </a:r>
            <a:r>
              <a:rPr kumimoji="0" sz="2300" b="0" i="0" u="none" strike="noStrike" kern="1200" cap="none" spc="-3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sein</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und</a:t>
            </a:r>
            <a:r>
              <a:rPr kumimoji="0" sz="2300" b="0" i="0" u="none" strike="noStrike" kern="1200" cap="none" spc="-2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Frages</a:t>
            </a:r>
            <a:r>
              <a:rPr kumimoji="0" sz="2300" b="0" i="0" u="none" strike="noStrike" kern="1200" cap="none" spc="-15" normalizeH="0" baseline="0" noProof="0" dirty="0">
                <a:ln>
                  <a:noFill/>
                </a:ln>
                <a:solidFill>
                  <a:prstClr val="black"/>
                </a:solidFill>
                <a:effectLst/>
                <a:uLnTx/>
                <a:uFillTx/>
                <a:latin typeface="Arial"/>
                <a:ea typeface="+mn-ea"/>
                <a:cs typeface="Arial"/>
              </a:rPr>
              <a:t>t</a:t>
            </a:r>
            <a:r>
              <a:rPr kumimoji="0" sz="2300" b="0" i="0" u="none" strike="noStrike" kern="1200" cap="none" spc="0" normalizeH="0" baseline="0" noProof="0" dirty="0">
                <a:ln>
                  <a:noFill/>
                </a:ln>
                <a:solidFill>
                  <a:prstClr val="black"/>
                </a:solidFill>
                <a:effectLst/>
                <a:uLnTx/>
                <a:uFillTx/>
                <a:latin typeface="Arial"/>
                <a:ea typeface="+mn-ea"/>
                <a:cs typeface="Arial"/>
              </a:rPr>
              <a:t>ell</a:t>
            </a:r>
            <a:r>
              <a:rPr kumimoji="0" sz="2300" b="0" i="0" u="none" strike="noStrike" kern="1200" cap="none" spc="-10" normalizeH="0" baseline="0" noProof="0" dirty="0">
                <a:ln>
                  <a:noFill/>
                </a:ln>
                <a:solidFill>
                  <a:prstClr val="black"/>
                </a:solidFill>
                <a:effectLst/>
                <a:uLnTx/>
                <a:uFillTx/>
                <a:latin typeface="Arial"/>
                <a:ea typeface="+mn-ea"/>
                <a:cs typeface="Arial"/>
              </a:rPr>
              <a:t>u</a:t>
            </a:r>
            <a:r>
              <a:rPr kumimoji="0" sz="2300" b="0" i="0" u="none" strike="noStrike" kern="1200" cap="none" spc="0" normalizeH="0" baseline="0" noProof="0" dirty="0">
                <a:ln>
                  <a:noFill/>
                </a:ln>
                <a:solidFill>
                  <a:prstClr val="black"/>
                </a:solidFill>
                <a:effectLst/>
                <a:uLnTx/>
                <a:uFillTx/>
                <a:latin typeface="Arial"/>
                <a:ea typeface="+mn-ea"/>
                <a:cs typeface="Arial"/>
              </a:rPr>
              <a:t>ng</a:t>
            </a:r>
            <a:r>
              <a:rPr kumimoji="0" sz="2300" b="0" i="0" u="none" strike="noStrike" kern="1200" cap="none" spc="-2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1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o</a:t>
            </a:r>
            <a:r>
              <a:rPr kumimoji="0" sz="2300" b="0" i="0" u="none" strike="noStrike" kern="1200" cap="none" spc="-15" normalizeH="0" baseline="0" noProof="0" dirty="0">
                <a:ln>
                  <a:noFill/>
                </a:ln>
                <a:solidFill>
                  <a:prstClr val="black"/>
                </a:solidFill>
                <a:effectLst/>
                <a:uLnTx/>
                <a:uFillTx/>
                <a:latin typeface="Arial"/>
                <a:ea typeface="+mn-ea"/>
                <a:cs typeface="Arial"/>
              </a:rPr>
              <a:t>d</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 Aufgab</a:t>
            </a:r>
            <a:r>
              <a:rPr kumimoji="0" sz="2300" b="0" i="0" u="none" strike="noStrike" kern="1200" cap="none" spc="-15"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n</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aus</a:t>
            </a:r>
            <a:r>
              <a:rPr kumimoji="0" sz="2300" b="0" i="0" u="none" strike="noStrike" kern="1200" cap="none" spc="-3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den</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drei</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135" normalizeH="0" baseline="0" noProof="0" dirty="0">
                <a:ln>
                  <a:noFill/>
                </a:ln>
                <a:solidFill>
                  <a:prstClr val="black"/>
                </a:solidFill>
                <a:effectLst/>
                <a:uLnTx/>
                <a:uFillTx/>
                <a:latin typeface="Arial"/>
                <a:ea typeface="+mn-ea"/>
                <a:cs typeface="Arial"/>
              </a:rPr>
              <a:t>V</a:t>
            </a:r>
            <a:r>
              <a:rPr kumimoji="0" sz="2300" b="0" i="0" u="none" strike="noStrike" kern="1200" cap="none" spc="0" normalizeH="0" baseline="0" noProof="0" dirty="0">
                <a:ln>
                  <a:noFill/>
                </a:ln>
                <a:solidFill>
                  <a:prstClr val="black"/>
                </a:solidFill>
                <a:effectLst/>
                <a:uLnTx/>
                <a:uFillTx/>
                <a:latin typeface="Arial"/>
                <a:ea typeface="+mn-ea"/>
                <a:cs typeface="Arial"/>
              </a:rPr>
              <a:t>ertiefun</a:t>
            </a:r>
            <a:r>
              <a:rPr kumimoji="0" sz="2300" b="0" i="0" u="none" strike="noStrike" kern="1200" cap="none" spc="-10" normalizeH="0" baseline="0" noProof="0" dirty="0">
                <a:ln>
                  <a:noFill/>
                </a:ln>
                <a:solidFill>
                  <a:prstClr val="black"/>
                </a:solidFill>
                <a:effectLst/>
                <a:uLnTx/>
                <a:uFillTx/>
                <a:latin typeface="Arial"/>
                <a:ea typeface="+mn-ea"/>
                <a:cs typeface="Arial"/>
              </a:rPr>
              <a:t>g</a:t>
            </a:r>
            <a:r>
              <a:rPr kumimoji="0" sz="2300" b="0" i="0" u="none" strike="noStrike" kern="1200" cap="none" spc="0" normalizeH="0" baseline="0" noProof="0" dirty="0">
                <a:ln>
                  <a:noFill/>
                </a:ln>
                <a:solidFill>
                  <a:prstClr val="black"/>
                </a:solidFill>
                <a:effectLst/>
                <a:uLnTx/>
                <a:uFillTx/>
                <a:latin typeface="Arial"/>
                <a:ea typeface="+mn-ea"/>
                <a:cs typeface="Arial"/>
              </a:rPr>
              <a:t>sr</a:t>
            </a:r>
            <a:r>
              <a:rPr kumimoji="0" sz="2300" b="0" i="0" u="none" strike="noStrike" kern="1200" cap="none" spc="-10" normalizeH="0" baseline="0" noProof="0" dirty="0">
                <a:ln>
                  <a:noFill/>
                </a:ln>
                <a:solidFill>
                  <a:prstClr val="black"/>
                </a:solidFill>
                <a:effectLst/>
                <a:uLnTx/>
                <a:uFillTx/>
                <a:latin typeface="Arial"/>
                <a:ea typeface="+mn-ea"/>
                <a:cs typeface="Arial"/>
              </a:rPr>
              <a:t>i</a:t>
            </a:r>
            <a:r>
              <a:rPr kumimoji="0" sz="2300" b="0" i="0" u="none" strike="noStrike" kern="1200" cap="none" spc="0" normalizeH="0" baseline="0" noProof="0" dirty="0">
                <a:ln>
                  <a:noFill/>
                </a:ln>
                <a:solidFill>
                  <a:prstClr val="black"/>
                </a:solidFill>
                <a:effectLst/>
                <a:uLnTx/>
                <a:uFillTx/>
                <a:latin typeface="Arial"/>
                <a:ea typeface="+mn-ea"/>
                <a:cs typeface="Arial"/>
              </a:rPr>
              <a:t>cht</a:t>
            </a:r>
            <a:r>
              <a:rPr kumimoji="0" sz="2300" b="0" i="0" u="none" strike="noStrike" kern="1200" cap="none" spc="-20" normalizeH="0" baseline="0" noProof="0" dirty="0">
                <a:ln>
                  <a:noFill/>
                </a:ln>
                <a:solidFill>
                  <a:prstClr val="black"/>
                </a:solidFill>
                <a:effectLst/>
                <a:uLnTx/>
                <a:uFillTx/>
                <a:latin typeface="Arial"/>
                <a:ea typeface="+mn-ea"/>
                <a:cs typeface="Arial"/>
              </a:rPr>
              <a:t>u</a:t>
            </a:r>
            <a:r>
              <a:rPr kumimoji="0" sz="2300" b="0" i="0" u="none" strike="noStrike" kern="1200" cap="none" spc="-10" normalizeH="0" baseline="0" noProof="0" dirty="0">
                <a:ln>
                  <a:noFill/>
                </a:ln>
                <a:solidFill>
                  <a:prstClr val="black"/>
                </a:solidFill>
                <a:effectLst/>
                <a:uLnTx/>
                <a:uFillTx/>
                <a:latin typeface="Arial"/>
                <a:ea typeface="+mn-ea"/>
                <a:cs typeface="Arial"/>
              </a:rPr>
              <a:t>ng</a:t>
            </a:r>
            <a:r>
              <a:rPr kumimoji="0" sz="2300" b="0" i="0" u="none" strike="noStrike" kern="1200" cap="none" spc="0" normalizeH="0" baseline="0" noProof="0" dirty="0">
                <a:ln>
                  <a:noFill/>
                </a:ln>
                <a:solidFill>
                  <a:prstClr val="black"/>
                </a:solidFill>
                <a:effectLst/>
                <a:uLnTx/>
                <a:uFillTx/>
                <a:latin typeface="Arial"/>
                <a:ea typeface="+mn-ea"/>
                <a:cs typeface="Arial"/>
              </a:rPr>
              <a:t>en</a:t>
            </a:r>
            <a:r>
              <a:rPr kumimoji="0" sz="2300" b="0" i="0" u="none" strike="noStrike" kern="1200" cap="none" spc="-5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und</a:t>
            </a:r>
            <a:r>
              <a:rPr kumimoji="0" sz="2300" b="0" i="0" u="none" strike="noStrike" kern="1200" cap="none" spc="-25"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oder</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dem Man</a:t>
            </a:r>
            <a:r>
              <a:rPr kumimoji="0" sz="2300" b="0" i="0" u="none" strike="noStrike" kern="1200" cap="none" spc="5" normalizeH="0" baseline="0" noProof="0" dirty="0">
                <a:ln>
                  <a:noFill/>
                </a:ln>
                <a:solidFill>
                  <a:prstClr val="black"/>
                </a:solidFill>
                <a:effectLst/>
                <a:uLnTx/>
                <a:uFillTx/>
                <a:latin typeface="Arial"/>
                <a:ea typeface="+mn-ea"/>
                <a:cs typeface="Arial"/>
              </a:rPr>
              <a:t>a</a:t>
            </a:r>
            <a:r>
              <a:rPr kumimoji="0" sz="2300" b="0" i="0" u="none" strike="noStrike" kern="1200" cap="none" spc="-10" normalizeH="0" baseline="0" noProof="0" dirty="0">
                <a:ln>
                  <a:noFill/>
                </a:ln>
                <a:solidFill>
                  <a:prstClr val="black"/>
                </a:solidFill>
                <a:effectLst/>
                <a:uLnTx/>
                <a:uFillTx/>
                <a:latin typeface="Arial"/>
                <a:ea typeface="+mn-ea"/>
                <a:cs typeface="Arial"/>
              </a:rPr>
              <a:t>g</a:t>
            </a:r>
            <a:r>
              <a:rPr kumimoji="0" sz="2300" b="0" i="0" u="none" strike="noStrike" kern="1200" cap="none" spc="0" normalizeH="0" baseline="0" noProof="0" dirty="0">
                <a:ln>
                  <a:noFill/>
                </a:ln>
                <a:solidFill>
                  <a:prstClr val="black"/>
                </a:solidFill>
                <a:effectLst/>
                <a:uLnTx/>
                <a:uFillTx/>
                <a:latin typeface="Arial"/>
                <a:ea typeface="+mn-ea"/>
                <a:cs typeface="Arial"/>
              </a:rPr>
              <a:t>e</a:t>
            </a:r>
            <a:r>
              <a:rPr kumimoji="0" sz="2300" b="0" i="0" u="none" strike="noStrike" kern="1200" cap="none" spc="-10" normalizeH="0" baseline="0" noProof="0" dirty="0">
                <a:ln>
                  <a:noFill/>
                </a:ln>
                <a:solidFill>
                  <a:prstClr val="black"/>
                </a:solidFill>
                <a:effectLst/>
                <a:uLnTx/>
                <a:uFillTx/>
                <a:latin typeface="Arial"/>
                <a:ea typeface="+mn-ea"/>
                <a:cs typeface="Arial"/>
              </a:rPr>
              <a:t>me</a:t>
            </a:r>
            <a:r>
              <a:rPr kumimoji="0" sz="2300" b="0" i="0" u="none" strike="noStrike" kern="1200" cap="none" spc="0" normalizeH="0" baseline="0" noProof="0" dirty="0">
                <a:ln>
                  <a:noFill/>
                </a:ln>
                <a:solidFill>
                  <a:prstClr val="black"/>
                </a:solidFill>
                <a:effectLst/>
                <a:uLnTx/>
                <a:uFillTx/>
                <a:latin typeface="Arial"/>
                <a:ea typeface="+mn-ea"/>
                <a:cs typeface="Arial"/>
              </a:rPr>
              <a:t>nt</a:t>
            </a:r>
            <a:r>
              <a:rPr kumimoji="0" sz="2300" b="0" i="0" u="none" strike="noStrike" kern="1200" cap="none" spc="-15" normalizeH="0" baseline="0" noProof="0" dirty="0">
                <a:ln>
                  <a:noFill/>
                </a:ln>
                <a:solidFill>
                  <a:prstClr val="black"/>
                </a:solidFill>
                <a:effectLst/>
                <a:uLnTx/>
                <a:uFillTx/>
                <a:latin typeface="Arial"/>
                <a:ea typeface="+mn-ea"/>
                <a:cs typeface="Arial"/>
              </a:rPr>
              <a:t>b</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i</a:t>
            </a:r>
            <a:r>
              <a:rPr kumimoji="0" sz="2300" b="0" i="0" u="none" strike="noStrike" kern="1200" cap="none" spc="-10" normalizeH="0" baseline="0" noProof="0" dirty="0">
                <a:ln>
                  <a:noFill/>
                </a:ln>
                <a:solidFill>
                  <a:prstClr val="black"/>
                </a:solidFill>
                <a:effectLst/>
                <a:uLnTx/>
                <a:uFillTx/>
                <a:latin typeface="Arial"/>
                <a:ea typeface="+mn-ea"/>
                <a:cs typeface="Arial"/>
              </a:rPr>
              <a:t>c</a:t>
            </a:r>
            <a:r>
              <a:rPr kumimoji="0" sz="2300" b="0" i="0" u="none" strike="noStrike" kern="1200" cap="none" spc="0" normalizeH="0" baseline="0" noProof="0" dirty="0">
                <a:ln>
                  <a:noFill/>
                </a:ln>
                <a:solidFill>
                  <a:prstClr val="black"/>
                </a:solidFill>
                <a:effectLst/>
                <a:uLnTx/>
                <a:uFillTx/>
                <a:latin typeface="Arial"/>
                <a:ea typeface="+mn-ea"/>
                <a:cs typeface="Arial"/>
              </a:rPr>
              <a:t>h</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0" normalizeH="0" baseline="0" noProof="0" dirty="0">
                <a:ln>
                  <a:noFill/>
                </a:ln>
                <a:solidFill>
                  <a:prstClr val="black"/>
                </a:solidFill>
                <a:effectLst/>
                <a:uLnTx/>
                <a:uFillTx/>
                <a:latin typeface="Arial"/>
                <a:ea typeface="+mn-ea"/>
                <a:cs typeface="Arial"/>
              </a:rPr>
              <a:t>mite</a:t>
            </a:r>
            <a:r>
              <a:rPr kumimoji="0" sz="2300" b="0" i="0" u="none" strike="noStrike" kern="1200" cap="none" spc="5" normalizeH="0" baseline="0" noProof="0" dirty="0">
                <a:ln>
                  <a:noFill/>
                </a:ln>
                <a:solidFill>
                  <a:prstClr val="black"/>
                </a:solidFill>
                <a:effectLst/>
                <a:uLnTx/>
                <a:uFillTx/>
                <a:latin typeface="Arial"/>
                <a:ea typeface="+mn-ea"/>
                <a:cs typeface="Arial"/>
              </a:rPr>
              <a:t>i</a:t>
            </a:r>
            <a:r>
              <a:rPr kumimoji="0" sz="2300" b="0" i="0" u="none" strike="noStrike" kern="1200" cap="none" spc="0" normalizeH="0" baseline="0" noProof="0" dirty="0">
                <a:ln>
                  <a:noFill/>
                </a:ln>
                <a:solidFill>
                  <a:prstClr val="black"/>
                </a:solidFill>
                <a:effectLst/>
                <a:uLnTx/>
                <a:uFillTx/>
                <a:latin typeface="Arial"/>
                <a:ea typeface="+mn-ea"/>
                <a:cs typeface="Arial"/>
              </a:rPr>
              <a:t>nan</a:t>
            </a:r>
            <a:r>
              <a:rPr kumimoji="0" sz="2300" b="0" i="0" u="none" strike="noStrike" kern="1200" cap="none" spc="-15" normalizeH="0" baseline="0" noProof="0" dirty="0">
                <a:ln>
                  <a:noFill/>
                </a:ln>
                <a:solidFill>
                  <a:prstClr val="black"/>
                </a:solidFill>
                <a:effectLst/>
                <a:uLnTx/>
                <a:uFillTx/>
                <a:latin typeface="Arial"/>
                <a:ea typeface="+mn-ea"/>
                <a:cs typeface="Arial"/>
              </a:rPr>
              <a:t>d</a:t>
            </a:r>
            <a:r>
              <a:rPr kumimoji="0" sz="2300" b="0" i="0" u="none" strike="noStrike" kern="1200" cap="none" spc="-10" normalizeH="0" baseline="0" noProof="0" dirty="0">
                <a:ln>
                  <a:noFill/>
                </a:ln>
                <a:solidFill>
                  <a:prstClr val="black"/>
                </a:solidFill>
                <a:effectLst/>
                <a:uLnTx/>
                <a:uFillTx/>
                <a:latin typeface="Arial"/>
                <a:ea typeface="+mn-ea"/>
                <a:cs typeface="Arial"/>
              </a:rPr>
              <a:t>e</a:t>
            </a:r>
            <a:r>
              <a:rPr kumimoji="0" sz="2300" b="0" i="0" u="none" strike="noStrike" kern="1200" cap="none" spc="0" normalizeH="0" baseline="0" noProof="0" dirty="0">
                <a:ln>
                  <a:noFill/>
                </a:ln>
                <a:solidFill>
                  <a:prstClr val="black"/>
                </a:solidFill>
                <a:effectLst/>
                <a:uLnTx/>
                <a:uFillTx/>
                <a:latin typeface="Arial"/>
                <a:ea typeface="+mn-ea"/>
                <a:cs typeface="Arial"/>
              </a:rPr>
              <a:t>r</a:t>
            </a:r>
            <a:r>
              <a:rPr kumimoji="0" sz="2300" b="0" i="0" u="none" strike="noStrike" kern="1200" cap="none" spc="-40" normalizeH="0" baseline="0" noProof="0" dirty="0">
                <a:ln>
                  <a:noFill/>
                </a:ln>
                <a:solidFill>
                  <a:prstClr val="black"/>
                </a:solidFill>
                <a:effectLst/>
                <a:uLnTx/>
                <a:uFillTx/>
                <a:latin typeface="Arial"/>
                <a:ea typeface="+mn-ea"/>
                <a:cs typeface="Arial"/>
              </a:rPr>
              <a:t> </a:t>
            </a:r>
            <a:r>
              <a:rPr kumimoji="0" sz="2300" b="0" i="0" u="none" strike="noStrike" kern="1200" cap="none" spc="-15" normalizeH="0" baseline="0" noProof="0" dirty="0">
                <a:ln>
                  <a:noFill/>
                </a:ln>
                <a:solidFill>
                  <a:prstClr val="black"/>
                </a:solidFill>
                <a:effectLst/>
                <a:uLnTx/>
                <a:uFillTx/>
                <a:latin typeface="Arial"/>
                <a:ea typeface="+mn-ea"/>
                <a:cs typeface="Arial"/>
              </a:rPr>
              <a:t>v</a:t>
            </a:r>
            <a:r>
              <a:rPr kumimoji="0" sz="2300" b="0" i="0" u="none" strike="noStrike" kern="1200" cap="none" spc="0" normalizeH="0" baseline="0" noProof="0" dirty="0">
                <a:ln>
                  <a:noFill/>
                </a:ln>
                <a:solidFill>
                  <a:prstClr val="black"/>
                </a:solidFill>
                <a:effectLst/>
                <a:uLnTx/>
                <a:uFillTx/>
                <a:latin typeface="Arial"/>
                <a:ea typeface="+mn-ea"/>
                <a:cs typeface="Arial"/>
              </a:rPr>
              <a:t>erb</a:t>
            </a:r>
            <a:r>
              <a:rPr kumimoji="0" sz="2300" b="0" i="0" u="none" strike="noStrike" kern="1200" cap="none" spc="5" normalizeH="0" baseline="0" noProof="0" dirty="0">
                <a:ln>
                  <a:noFill/>
                </a:ln>
                <a:solidFill>
                  <a:prstClr val="black"/>
                </a:solidFill>
                <a:effectLst/>
                <a:uLnTx/>
                <a:uFillTx/>
                <a:latin typeface="Arial"/>
                <a:ea typeface="+mn-ea"/>
                <a:cs typeface="Arial"/>
              </a:rPr>
              <a:t>i</a:t>
            </a:r>
            <a:r>
              <a:rPr kumimoji="0" sz="2300" b="0" i="0" u="none" strike="noStrike" kern="1200" cap="none" spc="0" normalizeH="0" baseline="0" noProof="0" dirty="0">
                <a:ln>
                  <a:noFill/>
                </a:ln>
                <a:solidFill>
                  <a:prstClr val="black"/>
                </a:solidFill>
                <a:effectLst/>
                <a:uLnTx/>
                <a:uFillTx/>
                <a:latin typeface="Arial"/>
                <a:ea typeface="+mn-ea"/>
                <a:cs typeface="Arial"/>
              </a:rPr>
              <a:t>nden.</a:t>
            </a:r>
            <a:endParaRPr kumimoji="0" sz="2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835167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9316" y="1644395"/>
            <a:ext cx="6089904" cy="102717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3912107" y="2138172"/>
            <a:ext cx="3934968" cy="10271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231379" y="2138172"/>
            <a:ext cx="772668" cy="102717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3223386" y="1897889"/>
            <a:ext cx="5281676" cy="441715"/>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230877" y="2391665"/>
            <a:ext cx="3258566" cy="355215"/>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4083557" y="4080379"/>
            <a:ext cx="3595370" cy="27699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75" normalizeH="0" baseline="0" noProof="0" dirty="0">
                <a:ln>
                  <a:noFill/>
                </a:ln>
                <a:solidFill>
                  <a:prstClr val="black"/>
                </a:solidFill>
                <a:effectLst/>
                <a:uLnTx/>
                <a:uFillTx/>
                <a:latin typeface="Verdana"/>
                <a:ea typeface="+mn-ea"/>
                <a:cs typeface="Verdana"/>
              </a:rPr>
              <a:t>K</a:t>
            </a:r>
            <a:r>
              <a:rPr kumimoji="0" sz="1800" b="0" i="0" u="none" strike="noStrike" kern="1200" cap="none" spc="-10" normalizeH="0" baseline="0" noProof="0" dirty="0">
                <a:ln>
                  <a:noFill/>
                </a:ln>
                <a:solidFill>
                  <a:prstClr val="black"/>
                </a:solidFill>
                <a:effectLst/>
                <a:uLnTx/>
                <a:uFillTx/>
                <a:latin typeface="Verdana"/>
                <a:ea typeface="+mn-ea"/>
                <a:cs typeface="Verdana"/>
              </a:rPr>
              <a:t>ontakt:</a:t>
            </a:r>
            <a:r>
              <a:rPr kumimoji="0" sz="1800" b="0" i="0" u="none" strike="noStrike" kern="1200" cap="none" spc="-15" normalizeH="0" baseline="0" noProof="0" dirty="0">
                <a:ln>
                  <a:noFill/>
                </a:ln>
                <a:solidFill>
                  <a:prstClr val="black"/>
                </a:solidFill>
                <a:effectLst/>
                <a:uLnTx/>
                <a:uFillTx/>
                <a:latin typeface="Verdana"/>
                <a:ea typeface="+mn-ea"/>
                <a:cs typeface="Verdana"/>
              </a:rPr>
              <a:t> </a:t>
            </a:r>
            <a:r>
              <a:rPr kumimoji="0" sz="1800" b="0" i="0" u="none" strike="noStrike" kern="1200" cap="none" spc="-5" normalizeH="0" baseline="0" noProof="0" dirty="0">
                <a:ln>
                  <a:noFill/>
                </a:ln>
                <a:solidFill>
                  <a:prstClr val="black"/>
                </a:solidFill>
                <a:effectLst/>
                <a:uLnTx/>
                <a:uFillTx/>
                <a:latin typeface="Verdana"/>
                <a:ea typeface="+mn-ea"/>
                <a:cs typeface="Verdana"/>
                <a:hlinkClick r:id="rId8"/>
              </a:rPr>
              <a:t>Ga</a:t>
            </a:r>
            <a:r>
              <a:rPr kumimoji="0" sz="1800" b="0" i="0" u="none" strike="noStrike" kern="1200" cap="none" spc="-10" normalizeH="0" baseline="0" noProof="0" dirty="0">
                <a:ln>
                  <a:noFill/>
                </a:ln>
                <a:solidFill>
                  <a:prstClr val="black"/>
                </a:solidFill>
                <a:effectLst/>
                <a:uLnTx/>
                <a:uFillTx/>
                <a:latin typeface="Verdana"/>
                <a:ea typeface="+mn-ea"/>
                <a:cs typeface="Verdana"/>
                <a:hlinkClick r:id="rId8"/>
              </a:rPr>
              <a:t>b</a:t>
            </a:r>
            <a:r>
              <a:rPr kumimoji="0" sz="1800" b="0" i="0" u="none" strike="noStrike" kern="1200" cap="none" spc="-185" normalizeH="0" baseline="0" noProof="0" dirty="0">
                <a:ln>
                  <a:noFill/>
                </a:ln>
                <a:solidFill>
                  <a:prstClr val="black"/>
                </a:solidFill>
                <a:effectLst/>
                <a:uLnTx/>
                <a:uFillTx/>
                <a:latin typeface="Verdana"/>
                <a:ea typeface="+mn-ea"/>
                <a:cs typeface="Verdana"/>
                <a:hlinkClick r:id="rId8"/>
              </a:rPr>
              <a:t>y</a:t>
            </a:r>
            <a:r>
              <a:rPr kumimoji="0" sz="1800" b="0" i="0" u="none" strike="noStrike" kern="1200" cap="none" spc="-10" normalizeH="0" baseline="0" noProof="0" dirty="0">
                <a:ln>
                  <a:noFill/>
                </a:ln>
                <a:solidFill>
                  <a:prstClr val="black"/>
                </a:solidFill>
                <a:effectLst/>
                <a:uLnTx/>
                <a:uFillTx/>
                <a:latin typeface="Verdana"/>
                <a:ea typeface="+mn-ea"/>
                <a:cs typeface="Verdana"/>
                <a:hlinkClick r:id="rId8"/>
              </a:rPr>
              <a:t>.L</a:t>
            </a:r>
            <a:r>
              <a:rPr kumimoji="0" sz="1800" b="0" i="0" u="none" strike="noStrike" kern="1200" cap="none" spc="-25" normalizeH="0" baseline="0" noProof="0" dirty="0">
                <a:ln>
                  <a:noFill/>
                </a:ln>
                <a:solidFill>
                  <a:prstClr val="black"/>
                </a:solidFill>
                <a:effectLst/>
                <a:uLnTx/>
                <a:uFillTx/>
                <a:latin typeface="Verdana"/>
                <a:ea typeface="+mn-ea"/>
                <a:cs typeface="Verdana"/>
                <a:hlinkClick r:id="rId8"/>
              </a:rPr>
              <a:t>e</a:t>
            </a:r>
            <a:r>
              <a:rPr kumimoji="0" sz="1800" b="0" i="0" u="none" strike="noStrike" kern="1200" cap="none" spc="-15" normalizeH="0" baseline="0" noProof="0" dirty="0">
                <a:ln>
                  <a:noFill/>
                </a:ln>
                <a:solidFill>
                  <a:prstClr val="black"/>
                </a:solidFill>
                <a:effectLst/>
                <a:uLnTx/>
                <a:uFillTx/>
                <a:latin typeface="Verdana"/>
                <a:ea typeface="+mn-ea"/>
                <a:cs typeface="Verdana"/>
                <a:hlinkClick r:id="rId8"/>
              </a:rPr>
              <a:t>nz@f</a:t>
            </a:r>
            <a:r>
              <a:rPr kumimoji="0" sz="1800" b="0" i="0" u="none" strike="noStrike" kern="1200" cap="none" spc="-10" normalizeH="0" baseline="0" noProof="0" dirty="0">
                <a:ln>
                  <a:noFill/>
                </a:ln>
                <a:solidFill>
                  <a:prstClr val="black"/>
                </a:solidFill>
                <a:effectLst/>
                <a:uLnTx/>
                <a:uFillTx/>
                <a:latin typeface="Verdana"/>
                <a:ea typeface="+mn-ea"/>
                <a:cs typeface="Verdana"/>
                <a:hlinkClick r:id="rId8"/>
              </a:rPr>
              <a:t>h</a:t>
            </a:r>
            <a:r>
              <a:rPr kumimoji="0" sz="1800" b="0" i="0" u="none" strike="noStrike" kern="1200" cap="none" spc="-5" normalizeH="0" baseline="0" noProof="0" dirty="0">
                <a:ln>
                  <a:noFill/>
                </a:ln>
                <a:solidFill>
                  <a:prstClr val="black"/>
                </a:solidFill>
                <a:effectLst/>
                <a:uLnTx/>
                <a:uFillTx/>
                <a:latin typeface="Verdana"/>
                <a:ea typeface="+mn-ea"/>
                <a:cs typeface="Verdana"/>
                <a:hlinkClick r:id="rId8"/>
              </a:rPr>
              <a:t>-</a:t>
            </a:r>
            <a:r>
              <a:rPr kumimoji="0" sz="1800" b="0" i="0" u="none" strike="noStrike" kern="1200" cap="none" spc="0" normalizeH="0" baseline="0" noProof="0" dirty="0">
                <a:ln>
                  <a:noFill/>
                </a:ln>
                <a:solidFill>
                  <a:prstClr val="black"/>
                </a:solidFill>
                <a:effectLst/>
                <a:uLnTx/>
                <a:uFillTx/>
                <a:latin typeface="Verdana"/>
                <a:ea typeface="+mn-ea"/>
                <a:cs typeface="Verdana"/>
                <a:hlinkClick r:id="rId8"/>
              </a:rPr>
              <a:t>k</a:t>
            </a:r>
            <a:r>
              <a:rPr kumimoji="0" sz="1800" b="0" i="0" u="none" strike="noStrike" kern="1200" cap="none" spc="10" normalizeH="0" baseline="0" noProof="0" dirty="0">
                <a:ln>
                  <a:noFill/>
                </a:ln>
                <a:solidFill>
                  <a:prstClr val="black"/>
                </a:solidFill>
                <a:effectLst/>
                <a:uLnTx/>
                <a:uFillTx/>
                <a:latin typeface="Verdana"/>
                <a:ea typeface="+mn-ea"/>
                <a:cs typeface="Verdana"/>
                <a:hlinkClick r:id="rId8"/>
              </a:rPr>
              <a:t>i</a:t>
            </a:r>
            <a:r>
              <a:rPr kumimoji="0" sz="1800" b="0" i="0" u="none" strike="noStrike" kern="1200" cap="none" spc="0" normalizeH="0" baseline="0" noProof="0" dirty="0">
                <a:ln>
                  <a:noFill/>
                </a:ln>
                <a:solidFill>
                  <a:prstClr val="black"/>
                </a:solidFill>
                <a:effectLst/>
                <a:uLnTx/>
                <a:uFillTx/>
                <a:latin typeface="Verdana"/>
                <a:ea typeface="+mn-ea"/>
                <a:cs typeface="Verdana"/>
                <a:hlinkClick r:id="rId8"/>
              </a:rPr>
              <a:t>el</a:t>
            </a:r>
            <a:r>
              <a:rPr kumimoji="0" sz="1800" b="0" i="0" u="none" strike="noStrike" kern="1200" cap="none" spc="-10" normalizeH="0" baseline="0" noProof="0" dirty="0">
                <a:ln>
                  <a:noFill/>
                </a:ln>
                <a:solidFill>
                  <a:prstClr val="black"/>
                </a:solidFill>
                <a:effectLst/>
                <a:uLnTx/>
                <a:uFillTx/>
                <a:latin typeface="Verdana"/>
                <a:ea typeface="+mn-ea"/>
                <a:cs typeface="Verdana"/>
                <a:hlinkClick r:id="rId8"/>
              </a:rPr>
              <a:t>.de</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1677562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smtClean="0"/>
              <a:t>HS Fulda</a:t>
            </a:r>
            <a:endParaRPr lang="de-DE" altLang="de-DE" dirty="0"/>
          </a:p>
        </p:txBody>
      </p:sp>
      <p:sp>
        <p:nvSpPr>
          <p:cNvPr id="2" name="Inhaltsplatzhalter 1"/>
          <p:cNvSpPr>
            <a:spLocks noGrp="1"/>
          </p:cNvSpPr>
          <p:nvPr>
            <p:ph idx="1"/>
          </p:nvPr>
        </p:nvSpPr>
        <p:spPr/>
        <p:txBody>
          <a:bodyPr/>
          <a:lstStyle/>
          <a:p>
            <a:pPr lvl="0"/>
            <a:r>
              <a:rPr lang="de-DE" sz="2000" dirty="0"/>
              <a:t>Master of Public Health, </a:t>
            </a:r>
            <a:r>
              <a:rPr lang="de-DE" sz="2000" dirty="0" err="1"/>
              <a:t>M.Sc</a:t>
            </a:r>
            <a:r>
              <a:rPr lang="de-DE" sz="2000" dirty="0"/>
              <a:t>. als Präsenzstudium am Montag und Dienstag oder berufsbegleitend (siehe hier: </a:t>
            </a:r>
            <a:r>
              <a:rPr lang="de-DE" sz="2000" u="sng" dirty="0">
                <a:hlinkClick r:id="rId3"/>
              </a:rPr>
              <a:t>https://www.hs-fulda.de/pflege-und-gesundheit/studium/masterstudiengaenge/public-health-msc/</a:t>
            </a:r>
            <a:r>
              <a:rPr lang="de-DE" sz="2000" dirty="0"/>
              <a:t>) und Prüfungsordnung siehe hier: </a:t>
            </a:r>
            <a:r>
              <a:rPr lang="de-DE" sz="2000" u="sng" dirty="0">
                <a:hlinkClick r:id="rId4"/>
              </a:rPr>
              <a:t>https://www.hs-fulda.de/fileadmin/user_upload/Unsere_Hochschule/Hochschulrecht/Pruefungsordnungen/Pflege_und_Gesundheit/MSc_PH-vz_2014_Ae2016.pdf</a:t>
            </a:r>
            <a:r>
              <a:rPr lang="de-DE" sz="2000" dirty="0"/>
              <a:t> </a:t>
            </a:r>
            <a:endParaRPr lang="de-DE" sz="2000" dirty="0" smtClean="0"/>
          </a:p>
          <a:p>
            <a:pPr lvl="0"/>
            <a:endParaRPr lang="de-DE" sz="2000" dirty="0"/>
          </a:p>
          <a:p>
            <a:pPr lvl="0"/>
            <a:r>
              <a:rPr lang="de-DE" sz="1600" dirty="0"/>
              <a:t>Master in Public Health Nutrition, </a:t>
            </a:r>
            <a:r>
              <a:rPr lang="de-DE" sz="1600" dirty="0" err="1"/>
              <a:t>M.Sc</a:t>
            </a:r>
            <a:r>
              <a:rPr lang="de-DE" sz="1600" dirty="0"/>
              <a:t>., in Kooperation zwischen unserem Fachbereich und dem Fachbereich Ökotrophologie, Flyer siehe hier: </a:t>
            </a:r>
            <a:r>
              <a:rPr lang="de-DE" sz="1600" u="sng" dirty="0">
                <a:hlinkClick r:id="rId5"/>
              </a:rPr>
              <a:t>https://www.hs-fulda.de/fileadmin/user_upload/FB_Oe/Studiengaenge/SG_PHN/HSFD_FBOe_MScPHN.pdf</a:t>
            </a:r>
            <a:r>
              <a:rPr lang="de-DE" sz="1600" dirty="0"/>
              <a:t> </a:t>
            </a:r>
          </a:p>
          <a:p>
            <a:r>
              <a:rPr lang="de-DE" sz="1600" dirty="0"/>
              <a:t>Master in Pädagogik in Pflege und Gesundheitsberufe, Vollzeitstudium in Kooperation mit der Uni Kassel, M.A., hier muss man vor, während und nach dem Studium 1500 Stunden in einem Gesundheitsberuf gearbeitet habe, siehe hier: </a:t>
            </a:r>
            <a:r>
              <a:rPr lang="de-DE" sz="1600" u="sng" dirty="0">
                <a:hlinkClick r:id="rId6"/>
              </a:rPr>
              <a:t>https://www.hs-fulda.de/pflege-und-gesundheit/studium/masterstudiengaenge/paedagogik-fuer-pflege-und-gesundheitsberufe-ma/</a:t>
            </a:r>
            <a:r>
              <a:rPr lang="de-DE" sz="1600" dirty="0"/>
              <a:t> und Prüfungsordnung hier: </a:t>
            </a:r>
            <a:r>
              <a:rPr lang="de-DE" sz="1600" u="sng" dirty="0">
                <a:hlinkClick r:id="rId7"/>
              </a:rPr>
              <a:t>https://www.hs-fulda.de/fileadmin/user_upload/Unsere_Hochschule/Hochschulrecht/Pruefungsordnungen/Pflege_und_Gesundheit/MA_PPG_2016.pdf</a:t>
            </a:r>
            <a:endParaRPr lang="de-DE" sz="1600" dirty="0"/>
          </a:p>
        </p:txBody>
      </p:sp>
    </p:spTree>
    <p:extLst>
      <p:ext uri="{BB962C8B-B14F-4D97-AF65-F5344CB8AC3E}">
        <p14:creationId xmlns:p14="http://schemas.microsoft.com/office/powerpoint/2010/main" val="888367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a:t>Welche FSA gilt für mich?</a:t>
            </a:r>
          </a:p>
        </p:txBody>
      </p:sp>
      <p:sp>
        <p:nvSpPr>
          <p:cNvPr id="3" name="Inhaltsplatzhalter 2"/>
          <p:cNvSpPr>
            <a:spLocks noGrp="1"/>
          </p:cNvSpPr>
          <p:nvPr>
            <p:ph idx="1"/>
          </p:nvPr>
        </p:nvSpPr>
        <p:spPr>
          <a:xfrm>
            <a:off x="1530626" y="1135614"/>
            <a:ext cx="9750287" cy="4140200"/>
          </a:xfrm>
        </p:spPr>
        <p:txBody>
          <a:bodyPr/>
          <a:lstStyle/>
          <a:p>
            <a:pPr>
              <a:defRPr/>
            </a:pPr>
            <a:endParaRPr lang="de-DE" dirty="0"/>
          </a:p>
          <a:p>
            <a:pPr>
              <a:defRPr/>
            </a:pPr>
            <a:endParaRPr lang="de-DE" dirty="0"/>
          </a:p>
          <a:p>
            <a:pPr>
              <a:defRPr/>
            </a:pPr>
            <a:r>
              <a:rPr lang="de-DE" sz="3200" dirty="0">
                <a:solidFill>
                  <a:srgbClr val="0070C0"/>
                </a:solidFill>
              </a:rPr>
              <a:t>				</a:t>
            </a:r>
          </a:p>
          <a:p>
            <a:pPr>
              <a:defRPr/>
            </a:pPr>
            <a:endParaRPr lang="de-DE" sz="3200" dirty="0">
              <a:solidFill>
                <a:srgbClr val="0070C0"/>
              </a:solidFill>
            </a:endParaRPr>
          </a:p>
          <a:p>
            <a:pPr>
              <a:defRPr/>
            </a:pPr>
            <a:r>
              <a:rPr lang="de-DE" dirty="0">
                <a:solidFill>
                  <a:srgbClr val="0070C0"/>
                </a:solidFill>
              </a:rPr>
              <a:t>Fachspezifische Anlage (FSA) 11.1 Gesundheit und Ernährung</a:t>
            </a:r>
          </a:p>
          <a:p>
            <a:pPr>
              <a:defRPr/>
            </a:pPr>
            <a:r>
              <a:rPr lang="de-DE" sz="1400" dirty="0">
                <a:solidFill>
                  <a:srgbClr val="0070C0"/>
                </a:solidFill>
                <a:hlinkClick r:id="rId2"/>
              </a:rPr>
              <a:t>https://www.uni-flensburg.de/fileadmin/content/portale/die_universitaet/dokumente/satzungen/amtliche-satzungen/2016/gpo-2015-aenderung-fsa-gesundheit-und-ernaehrung.pdf?sword_list[]=gpo&amp;sword_list[]=11.1&amp;sword_list[]=Ernährung&amp;no_cache=1</a:t>
            </a:r>
            <a:endParaRPr lang="de-DE" sz="1400" dirty="0">
              <a:solidFill>
                <a:srgbClr val="0070C0"/>
              </a:solidFill>
            </a:endParaRPr>
          </a:p>
          <a:p>
            <a:r>
              <a:rPr lang="de-DE" dirty="0" err="1"/>
              <a:t>Seitennr</a:t>
            </a:r>
            <a:r>
              <a:rPr lang="de-DE" dirty="0"/>
              <a:t>. 17245, Seiten 211-218</a:t>
            </a:r>
          </a:p>
          <a:p>
            <a:r>
              <a:rPr lang="de-DE" sz="1400" dirty="0"/>
              <a:t/>
            </a:r>
            <a:br>
              <a:rPr lang="de-DE" sz="1400" dirty="0"/>
            </a:br>
            <a:endParaRPr lang="de-DE" sz="1400" dirty="0">
              <a:solidFill>
                <a:srgbClr val="0070C0"/>
              </a:solidFill>
            </a:endParaRPr>
          </a:p>
        </p:txBody>
      </p:sp>
    </p:spTree>
    <p:extLst>
      <p:ext uri="{BB962C8B-B14F-4D97-AF65-F5344CB8AC3E}">
        <p14:creationId xmlns:p14="http://schemas.microsoft.com/office/powerpoint/2010/main" val="855434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a:t>P</a:t>
            </a:r>
            <a:r>
              <a:rPr lang="de-DE" altLang="de-DE" dirty="0" smtClean="0"/>
              <a:t>H Schwäbisch-Gmünd</a:t>
            </a:r>
            <a:endParaRPr lang="de-DE" altLang="de-DE" dirty="0"/>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1063391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12000">
              <a:schemeClr val="accent1">
                <a:tint val="44500"/>
                <a:satMod val="160000"/>
                <a:lumMod val="77000"/>
                <a:lumOff val="23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136775" y="1988841"/>
            <a:ext cx="7772400" cy="1470025"/>
          </a:xfrm>
        </p:spPr>
        <p:txBody>
          <a:bodyPr>
            <a:normAutofit fontScale="90000"/>
          </a:bodyPr>
          <a:lstStyle/>
          <a:p>
            <a:r>
              <a:rPr lang="de-DE" sz="3600" dirty="0"/>
              <a:t>Master </a:t>
            </a:r>
            <a:r>
              <a:rPr lang="de-DE" sz="3600" dirty="0" err="1"/>
              <a:t>of</a:t>
            </a:r>
            <a:r>
              <a:rPr lang="de-DE" sz="3600" dirty="0"/>
              <a:t> Science</a:t>
            </a:r>
            <a:br>
              <a:rPr lang="de-DE" sz="3600" dirty="0"/>
            </a:br>
            <a:r>
              <a:rPr lang="de-DE" sz="3600" dirty="0"/>
              <a:t>Gesundheitsförderung und Prävention</a:t>
            </a:r>
            <a:r>
              <a:rPr lang="de-DE" dirty="0" smtClean="0"/>
              <a:t/>
            </a:r>
            <a:br>
              <a:rPr lang="de-DE" dirty="0" smtClean="0"/>
            </a:br>
            <a:r>
              <a:rPr lang="de-DE" dirty="0"/>
              <a:t/>
            </a:r>
            <a:br>
              <a:rPr lang="de-DE" dirty="0"/>
            </a:br>
            <a:r>
              <a:rPr lang="de-DE" sz="2700" dirty="0"/>
              <a:t>Pädagogische Hochschule Schwäbisch Gmünd</a:t>
            </a:r>
          </a:p>
        </p:txBody>
      </p:sp>
      <p:sp>
        <p:nvSpPr>
          <p:cNvPr id="4" name="AutoShape 5" descr="Image result for ph schwÃ¤bisch gmÃ¼nd log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Perpetua"/>
              <a:ea typeface="+mn-ea"/>
              <a:cs typeface="+mn-cs"/>
            </a:endParaRPr>
          </a:p>
        </p:txBody>
      </p:sp>
      <p:sp>
        <p:nvSpPr>
          <p:cNvPr id="5" name="AutoShape 7" descr="Image result for ph schwÃ¤bisch gmÃ¼nd log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Perpetua"/>
              <a:ea typeface="+mn-ea"/>
              <a:cs typeface="+mn-cs"/>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2855640" y="3861049"/>
            <a:ext cx="70567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Franklin Gothic Book"/>
                <a:ea typeface="+mn-ea"/>
                <a:cs typeface="+mn-cs"/>
              </a:rPr>
              <a:t>Pädagogische Hochschule Schwäbisch Gmünd</a:t>
            </a:r>
          </a:p>
        </p:txBody>
      </p:sp>
    </p:spTree>
    <p:extLst>
      <p:ext uri="{BB962C8B-B14F-4D97-AF65-F5344CB8AC3E}">
        <p14:creationId xmlns:p14="http://schemas.microsoft.com/office/powerpoint/2010/main" val="839340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065797" y="332656"/>
            <a:ext cx="8229600" cy="1143000"/>
          </a:xfrm>
        </p:spPr>
        <p:txBody>
          <a:bodyPr>
            <a:normAutofit/>
          </a:bodyPr>
          <a:lstStyle/>
          <a:p>
            <a:pPr algn="l"/>
            <a:r>
              <a:rPr lang="de-DE" sz="3600" dirty="0"/>
              <a:t>Agenda</a:t>
            </a:r>
          </a:p>
        </p:txBody>
      </p:sp>
      <p:sp>
        <p:nvSpPr>
          <p:cNvPr id="5" name="Inhaltsplatzhalter 4"/>
          <p:cNvSpPr>
            <a:spLocks noGrp="1"/>
          </p:cNvSpPr>
          <p:nvPr>
            <p:ph sz="quarter" idx="1"/>
          </p:nvPr>
        </p:nvSpPr>
        <p:spPr>
          <a:xfrm>
            <a:off x="2135560" y="1628800"/>
            <a:ext cx="7772400" cy="4572000"/>
          </a:xfrm>
        </p:spPr>
        <p:txBody>
          <a:bodyPr/>
          <a:lstStyle/>
          <a:p>
            <a:r>
              <a:rPr lang="de-DE" dirty="0" smtClean="0"/>
              <a:t>Kurzbeschreibung</a:t>
            </a:r>
          </a:p>
          <a:p>
            <a:r>
              <a:rPr lang="de-DE" dirty="0" smtClean="0"/>
              <a:t>Studienberechtigung</a:t>
            </a:r>
          </a:p>
          <a:p>
            <a:r>
              <a:rPr lang="de-DE" dirty="0" smtClean="0"/>
              <a:t>Auswahlkriterien</a:t>
            </a:r>
          </a:p>
          <a:p>
            <a:r>
              <a:rPr lang="de-DE" dirty="0" smtClean="0"/>
              <a:t>Konzept</a:t>
            </a:r>
          </a:p>
          <a:p>
            <a:r>
              <a:rPr lang="de-DE" dirty="0" smtClean="0"/>
              <a:t>Aufbau: Studienverlaufsplan</a:t>
            </a:r>
          </a:p>
          <a:p>
            <a:r>
              <a:rPr lang="de-DE" dirty="0" smtClean="0"/>
              <a:t>Wissenswertes</a:t>
            </a:r>
          </a:p>
          <a:p>
            <a:endParaRPr lang="de-DE" dirty="0" smtClean="0"/>
          </a:p>
          <a:p>
            <a:endParaRPr lang="de-DE"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916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274638"/>
            <a:ext cx="8219256" cy="1143000"/>
          </a:xfrm>
        </p:spPr>
        <p:txBody>
          <a:bodyPr>
            <a:normAutofit/>
          </a:bodyPr>
          <a:lstStyle/>
          <a:p>
            <a:pPr algn="l"/>
            <a:r>
              <a:rPr lang="de-DE" sz="3600" dirty="0"/>
              <a:t>Kurzbeschreibung</a:t>
            </a:r>
          </a:p>
        </p:txBody>
      </p:sp>
      <p:sp>
        <p:nvSpPr>
          <p:cNvPr id="4" name="Datumsplatzhalt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5" name="Fußzeilenplatzhalt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6" name="Foliennummernplatzhalt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3" name="Inhaltsplatzhalter 2"/>
          <p:cNvSpPr>
            <a:spLocks noGrp="1"/>
          </p:cNvSpPr>
          <p:nvPr>
            <p:ph sz="quarter" idx="1"/>
          </p:nvPr>
        </p:nvSpPr>
        <p:spPr>
          <a:xfrm>
            <a:off x="1981200" y="1600201"/>
            <a:ext cx="8579296" cy="4525963"/>
          </a:xfrm>
        </p:spPr>
        <p:txBody>
          <a:bodyPr>
            <a:normAutofit fontScale="85000" lnSpcReduction="20000"/>
          </a:bodyPr>
          <a:lstStyle/>
          <a:p>
            <a:r>
              <a:rPr lang="de-DE" dirty="0"/>
              <a:t>Abschlussart und Profil</a:t>
            </a:r>
          </a:p>
          <a:p>
            <a:pPr marL="0" indent="0">
              <a:buNone/>
            </a:pPr>
            <a:r>
              <a:rPr lang="de-DE" dirty="0" smtClean="0"/>
              <a:t>	– </a:t>
            </a:r>
            <a:r>
              <a:rPr lang="de-DE" dirty="0"/>
              <a:t>M. Sc. = forschungsorientiert</a:t>
            </a:r>
          </a:p>
          <a:p>
            <a:pPr marL="0" indent="0">
              <a:buNone/>
            </a:pPr>
            <a:r>
              <a:rPr lang="de-DE" dirty="0" smtClean="0"/>
              <a:t>	– </a:t>
            </a:r>
            <a:r>
              <a:rPr lang="de-DE" dirty="0"/>
              <a:t>konsekutiv, aufbauend auf Bachelor – </a:t>
            </a:r>
            <a:r>
              <a:rPr lang="de-DE" dirty="0" smtClean="0"/>
              <a:t>insb. 	Gesundheitsförderung</a:t>
            </a:r>
            <a:endParaRPr lang="de-DE" dirty="0"/>
          </a:p>
          <a:p>
            <a:r>
              <a:rPr lang="de-DE" dirty="0" smtClean="0"/>
              <a:t>Bewerbungsfrist </a:t>
            </a:r>
            <a:r>
              <a:rPr lang="de-DE" dirty="0"/>
              <a:t>und Zulassungsverfahren:</a:t>
            </a:r>
          </a:p>
          <a:p>
            <a:pPr marL="0" indent="0">
              <a:buNone/>
            </a:pPr>
            <a:r>
              <a:rPr lang="de-DE" dirty="0" smtClean="0"/>
              <a:t>	– </a:t>
            </a:r>
            <a:r>
              <a:rPr lang="de-DE" dirty="0"/>
              <a:t>15. Juli</a:t>
            </a:r>
          </a:p>
          <a:p>
            <a:pPr marL="0" indent="0">
              <a:buNone/>
            </a:pPr>
            <a:r>
              <a:rPr lang="de-DE" dirty="0" smtClean="0"/>
              <a:t>	– </a:t>
            </a:r>
            <a:r>
              <a:rPr lang="de-DE" dirty="0"/>
              <a:t>2-stufig: Prüfung der Berechtigung und anschließende </a:t>
            </a:r>
            <a:r>
              <a:rPr lang="de-DE" dirty="0" smtClean="0"/>
              <a:t>Auswahl</a:t>
            </a:r>
            <a:endParaRPr lang="de-DE" dirty="0"/>
          </a:p>
          <a:p>
            <a:r>
              <a:rPr lang="de-DE" dirty="0" smtClean="0"/>
              <a:t>Vorlesungsbeginn</a:t>
            </a:r>
            <a:r>
              <a:rPr lang="de-DE" dirty="0"/>
              <a:t>:</a:t>
            </a:r>
          </a:p>
          <a:p>
            <a:pPr marL="0" indent="0">
              <a:buNone/>
            </a:pPr>
            <a:r>
              <a:rPr lang="de-DE" dirty="0" smtClean="0"/>
              <a:t>	– Mitte Oktober </a:t>
            </a:r>
            <a:r>
              <a:rPr lang="de-DE" dirty="0"/>
              <a:t>(nur zum WS Zulassung)</a:t>
            </a:r>
          </a:p>
          <a:p>
            <a:r>
              <a:rPr lang="de-DE" dirty="0" smtClean="0"/>
              <a:t>Umfang</a:t>
            </a:r>
            <a:r>
              <a:rPr lang="de-DE" dirty="0"/>
              <a:t>:</a:t>
            </a:r>
          </a:p>
          <a:p>
            <a:pPr marL="0" indent="0">
              <a:buNone/>
            </a:pPr>
            <a:r>
              <a:rPr lang="de-DE" dirty="0" smtClean="0"/>
              <a:t>	– </a:t>
            </a:r>
            <a:r>
              <a:rPr lang="de-DE" dirty="0"/>
              <a:t>4 Semester, 120 ECTS-Punkte</a:t>
            </a:r>
          </a:p>
          <a:p>
            <a:r>
              <a:rPr lang="de-DE" dirty="0" smtClean="0"/>
              <a:t>Aufnahmekapazität</a:t>
            </a:r>
            <a:r>
              <a:rPr lang="de-DE" dirty="0"/>
              <a:t>:</a:t>
            </a:r>
          </a:p>
          <a:p>
            <a:pPr marL="0" indent="0">
              <a:buNone/>
            </a:pPr>
            <a:r>
              <a:rPr lang="de-DE" dirty="0" smtClean="0"/>
              <a:t>	– </a:t>
            </a:r>
            <a:r>
              <a:rPr lang="de-DE" dirty="0"/>
              <a:t>40 Studierende / Jahr</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252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7568" y="274638"/>
            <a:ext cx="8003232" cy="1143000"/>
          </a:xfrm>
        </p:spPr>
        <p:txBody>
          <a:bodyPr>
            <a:normAutofit/>
          </a:bodyPr>
          <a:lstStyle/>
          <a:p>
            <a:r>
              <a:rPr lang="de-DE" sz="3600" dirty="0"/>
              <a:t>Studienberechtigung</a:t>
            </a:r>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Inhaltsplatzhalter 5"/>
          <p:cNvSpPr>
            <a:spLocks noGrp="1"/>
          </p:cNvSpPr>
          <p:nvPr>
            <p:ph sz="quarter" idx="1"/>
          </p:nvPr>
        </p:nvSpPr>
        <p:spPr>
          <a:xfrm>
            <a:off x="2063552" y="1556792"/>
            <a:ext cx="8147248" cy="4572000"/>
          </a:xfrm>
        </p:spPr>
        <p:txBody>
          <a:bodyPr>
            <a:normAutofit fontScale="77500" lnSpcReduction="20000"/>
          </a:bodyPr>
          <a:lstStyle/>
          <a:p>
            <a:r>
              <a:rPr lang="de-DE" dirty="0"/>
              <a:t>Abschluss </a:t>
            </a:r>
            <a:r>
              <a:rPr lang="de-DE" b="1" dirty="0"/>
              <a:t>fachlich einschlägigen Hochschulstudiums </a:t>
            </a:r>
            <a:r>
              <a:rPr lang="de-DE" dirty="0"/>
              <a:t>mit mind. 6 </a:t>
            </a:r>
            <a:r>
              <a:rPr lang="de-DE" dirty="0" smtClean="0"/>
              <a:t>Semestern bzw</a:t>
            </a:r>
            <a:r>
              <a:rPr lang="de-DE" dirty="0"/>
              <a:t>. 180 ECTS-Punkten und gutem Erfolg (</a:t>
            </a:r>
            <a:r>
              <a:rPr lang="de-DE" b="1" dirty="0"/>
              <a:t>Note 2,5</a:t>
            </a:r>
            <a:r>
              <a:rPr lang="de-DE" dirty="0"/>
              <a:t>)</a:t>
            </a:r>
          </a:p>
          <a:p>
            <a:pPr marL="0" indent="0">
              <a:buNone/>
            </a:pPr>
            <a:endParaRPr lang="de-DE" b="1" dirty="0" smtClean="0"/>
          </a:p>
          <a:p>
            <a:pPr marL="0" indent="0">
              <a:buNone/>
            </a:pPr>
            <a:r>
              <a:rPr lang="de-DE" b="1" dirty="0" smtClean="0"/>
              <a:t>a</a:t>
            </a:r>
            <a:r>
              <a:rPr lang="de-DE" b="1" dirty="0"/>
              <a:t>) gesundheitswissenschaftliche Studiengänge </a:t>
            </a:r>
            <a:r>
              <a:rPr lang="de-DE" dirty="0"/>
              <a:t>wie </a:t>
            </a:r>
            <a:r>
              <a:rPr lang="de-DE" dirty="0" smtClean="0"/>
              <a:t>Gesundheitsförderung, Gesundheitspädagogik </a:t>
            </a:r>
            <a:r>
              <a:rPr lang="de-DE" dirty="0"/>
              <a:t>oder Public </a:t>
            </a:r>
            <a:r>
              <a:rPr lang="de-DE" dirty="0" err="1"/>
              <a:t>Health</a:t>
            </a:r>
            <a:endParaRPr lang="de-DE" dirty="0"/>
          </a:p>
          <a:p>
            <a:pPr marL="0" indent="0">
              <a:buNone/>
            </a:pPr>
            <a:endParaRPr lang="de-DE" b="1" dirty="0" smtClean="0"/>
          </a:p>
          <a:p>
            <a:pPr marL="0" indent="0">
              <a:buNone/>
            </a:pPr>
            <a:r>
              <a:rPr lang="de-DE" b="1" dirty="0" smtClean="0"/>
              <a:t>b</a:t>
            </a:r>
            <a:r>
              <a:rPr lang="de-DE" b="1" dirty="0"/>
              <a:t>) gesundheitsaffine Studiengänge </a:t>
            </a:r>
            <a:r>
              <a:rPr lang="de-DE" dirty="0"/>
              <a:t>wie Ernährungs-, </a:t>
            </a:r>
            <a:r>
              <a:rPr lang="de-DE" dirty="0" err="1" smtClean="0"/>
              <a:t>Sportwissenschaften,Psychologie</a:t>
            </a:r>
            <a:r>
              <a:rPr lang="de-DE" dirty="0" smtClean="0"/>
              <a:t> </a:t>
            </a:r>
            <a:r>
              <a:rPr lang="de-DE" dirty="0"/>
              <a:t>oder Medizin, </a:t>
            </a:r>
            <a:r>
              <a:rPr lang="de-DE" b="1" dirty="0"/>
              <a:t>wenn </a:t>
            </a:r>
            <a:r>
              <a:rPr lang="de-DE" dirty="0"/>
              <a:t>sie </a:t>
            </a:r>
            <a:r>
              <a:rPr lang="de-DE" b="1" dirty="0" smtClean="0"/>
              <a:t>gesundheitswissenschaftliche Studieninhalte </a:t>
            </a:r>
            <a:r>
              <a:rPr lang="de-DE" dirty="0"/>
              <a:t>/ Kompetenzen bezogen auf die 5 Bereiche </a:t>
            </a:r>
            <a:r>
              <a:rPr lang="de-DE" dirty="0" smtClean="0"/>
              <a:t>Ernährung, Bewegung </a:t>
            </a:r>
            <a:r>
              <a:rPr lang="de-DE" dirty="0"/>
              <a:t>/ Sport, Psychologie, Soziologie sowie relevante Methoden </a:t>
            </a:r>
            <a:r>
              <a:rPr lang="de-DE" dirty="0" smtClean="0"/>
              <a:t>im Umfang </a:t>
            </a:r>
            <a:r>
              <a:rPr lang="de-DE" dirty="0"/>
              <a:t>von </a:t>
            </a:r>
            <a:r>
              <a:rPr lang="de-DE" b="1" dirty="0"/>
              <a:t>mind. 60 ECTS-Punkte </a:t>
            </a:r>
            <a:r>
              <a:rPr lang="de-DE" dirty="0"/>
              <a:t>beinhalten</a:t>
            </a:r>
          </a:p>
          <a:p>
            <a:pPr marL="0" indent="0">
              <a:buNone/>
            </a:pPr>
            <a:endParaRPr lang="de-DE" dirty="0" smtClean="0"/>
          </a:p>
          <a:p>
            <a:pPr marL="0" indent="0">
              <a:buNone/>
            </a:pPr>
            <a:r>
              <a:rPr lang="de-DE" dirty="0" smtClean="0"/>
              <a:t>c</a:t>
            </a:r>
            <a:r>
              <a:rPr lang="de-DE" dirty="0"/>
              <a:t>) sonstige Studiengänge nach Einzelfallentscheidung</a:t>
            </a:r>
          </a:p>
          <a:p>
            <a:pPr marL="0" indent="0">
              <a:buNone/>
            </a:pPr>
            <a:r>
              <a:rPr lang="de-DE" dirty="0" smtClean="0"/>
              <a:t>der </a:t>
            </a:r>
            <a:r>
              <a:rPr lang="de-DE" dirty="0"/>
              <a:t>Aufnahmekommission</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217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5560" y="274638"/>
            <a:ext cx="8075240" cy="1143000"/>
          </a:xfrm>
        </p:spPr>
        <p:txBody>
          <a:bodyPr>
            <a:normAutofit/>
          </a:bodyPr>
          <a:lstStyle/>
          <a:p>
            <a:r>
              <a:rPr lang="de-DE" sz="3600" dirty="0"/>
              <a:t>Auswahlkriterien</a:t>
            </a:r>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Inhaltsplatzhalter 5"/>
          <p:cNvSpPr>
            <a:spLocks noGrp="1"/>
          </p:cNvSpPr>
          <p:nvPr>
            <p:ph sz="quarter" idx="1"/>
          </p:nvPr>
        </p:nvSpPr>
        <p:spPr>
          <a:xfrm>
            <a:off x="2207568" y="1628800"/>
            <a:ext cx="6192688" cy="4391000"/>
          </a:xfrm>
        </p:spPr>
        <p:txBody>
          <a:bodyPr>
            <a:normAutofit fontScale="85000" lnSpcReduction="20000"/>
          </a:bodyPr>
          <a:lstStyle/>
          <a:p>
            <a:pPr marL="0" indent="0">
              <a:buNone/>
            </a:pPr>
            <a:r>
              <a:rPr lang="de-DE" b="1" dirty="0"/>
              <a:t>a) Gesamtnote </a:t>
            </a:r>
            <a:r>
              <a:rPr lang="de-DE" dirty="0"/>
              <a:t>(vorübergehende Durchschnittsnote)</a:t>
            </a:r>
          </a:p>
          <a:p>
            <a:pPr marL="0" indent="0">
              <a:buNone/>
            </a:pPr>
            <a:r>
              <a:rPr lang="de-DE" dirty="0" smtClean="0"/>
              <a:t>des </a:t>
            </a:r>
            <a:r>
              <a:rPr lang="de-DE" dirty="0"/>
              <a:t>ersten fachbezogenen </a:t>
            </a:r>
            <a:r>
              <a:rPr lang="de-DE" dirty="0" smtClean="0"/>
              <a:t>Studienabschlusses; maximal </a:t>
            </a:r>
            <a:r>
              <a:rPr lang="de-DE" dirty="0"/>
              <a:t>25 </a:t>
            </a:r>
            <a:r>
              <a:rPr lang="de-DE" dirty="0" smtClean="0"/>
              <a:t>Punkte</a:t>
            </a:r>
          </a:p>
          <a:p>
            <a:pPr marL="0" indent="0">
              <a:buNone/>
            </a:pPr>
            <a:endParaRPr lang="de-DE" dirty="0"/>
          </a:p>
          <a:p>
            <a:pPr marL="0" indent="0">
              <a:buNone/>
            </a:pPr>
            <a:r>
              <a:rPr lang="de-DE" b="1" dirty="0"/>
              <a:t>b) gesundheitswissenschaftliche Studieninhalte /</a:t>
            </a:r>
          </a:p>
          <a:p>
            <a:pPr marL="0" indent="0">
              <a:buNone/>
            </a:pPr>
            <a:r>
              <a:rPr lang="de-DE" b="1" dirty="0"/>
              <a:t>Kompetenzen </a:t>
            </a:r>
            <a:r>
              <a:rPr lang="de-DE" dirty="0"/>
              <a:t>bezogen auf die </a:t>
            </a:r>
            <a:r>
              <a:rPr lang="de-DE" b="1" dirty="0"/>
              <a:t>5 </a:t>
            </a:r>
            <a:r>
              <a:rPr lang="de-DE" b="1" dirty="0" smtClean="0"/>
              <a:t>genannten Bereiche</a:t>
            </a:r>
            <a:r>
              <a:rPr lang="de-DE" dirty="0"/>
              <a:t>, wenn jeweils </a:t>
            </a:r>
            <a:r>
              <a:rPr lang="de-DE" b="1" dirty="0"/>
              <a:t>mind. 15 </a:t>
            </a:r>
            <a:r>
              <a:rPr lang="de-DE" b="1" dirty="0" smtClean="0"/>
              <a:t>ECTS-Punkte</a:t>
            </a:r>
            <a:r>
              <a:rPr lang="de-DE" dirty="0"/>
              <a:t>;</a:t>
            </a:r>
            <a:r>
              <a:rPr lang="de-DE" dirty="0" smtClean="0"/>
              <a:t> maximal </a:t>
            </a:r>
            <a:r>
              <a:rPr lang="de-DE" dirty="0"/>
              <a:t>25 Punkte</a:t>
            </a:r>
          </a:p>
          <a:p>
            <a:pPr marL="0" indent="0">
              <a:buNone/>
            </a:pPr>
            <a:endParaRPr lang="de-DE" dirty="0" smtClean="0"/>
          </a:p>
          <a:p>
            <a:pPr marL="0" indent="0">
              <a:buNone/>
            </a:pPr>
            <a:r>
              <a:rPr lang="de-DE" dirty="0" smtClean="0"/>
              <a:t>c</a:t>
            </a:r>
            <a:r>
              <a:rPr lang="de-DE" dirty="0"/>
              <a:t>) nach Abschluss erfolgte </a:t>
            </a:r>
            <a:r>
              <a:rPr lang="de-DE" dirty="0" err="1" smtClean="0"/>
              <a:t>studiengangsbezogene</a:t>
            </a:r>
            <a:r>
              <a:rPr lang="de-DE" dirty="0"/>
              <a:t> </a:t>
            </a:r>
            <a:r>
              <a:rPr lang="de-DE" b="1" dirty="0" smtClean="0"/>
              <a:t>Tätigkeiten </a:t>
            </a:r>
            <a:r>
              <a:rPr lang="de-DE" b="1" dirty="0"/>
              <a:t>/ Praktika </a:t>
            </a:r>
            <a:r>
              <a:rPr lang="de-DE" dirty="0"/>
              <a:t>in Handlungsfeldern </a:t>
            </a:r>
            <a:r>
              <a:rPr lang="de-DE" dirty="0" smtClean="0"/>
              <a:t>der Gesundheitsförderung</a:t>
            </a:r>
            <a:r>
              <a:rPr lang="de-DE" dirty="0"/>
              <a:t>, wenn </a:t>
            </a:r>
            <a:r>
              <a:rPr lang="de-DE" dirty="0" smtClean="0"/>
              <a:t>Mindestdauer 6 </a:t>
            </a:r>
            <a:r>
              <a:rPr lang="de-DE" dirty="0"/>
              <a:t>Monate (betr. Vollzeit, bei Teilzeit entsprechend länger</a:t>
            </a:r>
            <a:r>
              <a:rPr lang="de-DE" dirty="0" smtClean="0"/>
              <a:t>); 5 </a:t>
            </a:r>
            <a:r>
              <a:rPr lang="de-DE" dirty="0"/>
              <a:t>Punkte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4454" y="1340768"/>
            <a:ext cx="1488331" cy="178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0677" y="3284984"/>
            <a:ext cx="1675887" cy="172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33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5560" y="274638"/>
            <a:ext cx="8075240" cy="1143000"/>
          </a:xfrm>
        </p:spPr>
        <p:txBody>
          <a:bodyPr>
            <a:normAutofit/>
          </a:bodyPr>
          <a:lstStyle/>
          <a:p>
            <a:r>
              <a:rPr lang="de-DE" sz="3600" dirty="0"/>
              <a:t>Konzept</a:t>
            </a:r>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Inhaltsplatzhalter 5"/>
          <p:cNvSpPr>
            <a:spLocks noGrp="1"/>
          </p:cNvSpPr>
          <p:nvPr>
            <p:ph sz="quarter" idx="1"/>
          </p:nvPr>
        </p:nvSpPr>
        <p:spPr>
          <a:xfrm>
            <a:off x="2207568" y="1556792"/>
            <a:ext cx="8003232" cy="4572000"/>
          </a:xfrm>
        </p:spPr>
        <p:txBody>
          <a:bodyPr>
            <a:normAutofit/>
          </a:bodyPr>
          <a:lstStyle/>
          <a:p>
            <a:pPr marL="0" indent="0">
              <a:buNone/>
            </a:pPr>
            <a:r>
              <a:rPr lang="de-DE" sz="2400" b="1" dirty="0"/>
              <a:t>3 Kompetenzbereiche x	5 Fachdisziplinen</a:t>
            </a:r>
          </a:p>
          <a:p>
            <a:pPr marL="0" indent="0">
              <a:buNone/>
            </a:pPr>
            <a:r>
              <a:rPr lang="de-DE" sz="2400" dirty="0"/>
              <a:t>1. Forschung und 		1. Ernährungswissenschaft</a:t>
            </a:r>
          </a:p>
          <a:p>
            <a:pPr marL="0" indent="0">
              <a:buNone/>
            </a:pPr>
            <a:r>
              <a:rPr lang="de-DE" sz="2400" dirty="0"/>
              <a:t>    Evaluation			2. Sportwissenschaft</a:t>
            </a:r>
          </a:p>
          <a:p>
            <a:pPr marL="0" indent="0">
              <a:buNone/>
            </a:pPr>
            <a:r>
              <a:rPr lang="de-DE" sz="2400" dirty="0"/>
              <a:t>2. Qualitätsentwicklung	</a:t>
            </a:r>
            <a:r>
              <a:rPr lang="de-DE" sz="2400" dirty="0" smtClean="0"/>
              <a:t>	3</a:t>
            </a:r>
            <a:r>
              <a:rPr lang="de-DE" sz="2400" dirty="0"/>
              <a:t>. Gesundheitspsychologie</a:t>
            </a:r>
          </a:p>
          <a:p>
            <a:pPr marL="0" indent="0">
              <a:buNone/>
            </a:pPr>
            <a:r>
              <a:rPr lang="de-DE" sz="2400" dirty="0"/>
              <a:t>    und –</a:t>
            </a:r>
            <a:r>
              <a:rPr lang="de-DE" sz="2400" dirty="0" err="1"/>
              <a:t>sicherung</a:t>
            </a:r>
            <a:r>
              <a:rPr lang="de-DE" sz="2400" dirty="0"/>
              <a:t>		4. Gesundheitssoziologie</a:t>
            </a:r>
          </a:p>
          <a:p>
            <a:pPr marL="0" indent="0">
              <a:buNone/>
            </a:pPr>
            <a:r>
              <a:rPr lang="de-DE" sz="2400" dirty="0"/>
              <a:t>3. Interventions-		5. Forschungsmethoden und</a:t>
            </a:r>
          </a:p>
          <a:p>
            <a:pPr marL="0" indent="0">
              <a:buNone/>
            </a:pPr>
            <a:r>
              <a:rPr lang="de-DE" sz="2400" dirty="0"/>
              <a:t>    </a:t>
            </a:r>
            <a:r>
              <a:rPr lang="de-DE" sz="2400" dirty="0" err="1"/>
              <a:t>entwicklung</a:t>
            </a:r>
            <a:r>
              <a:rPr lang="de-DE" sz="2400" dirty="0"/>
              <a:t>	               </a:t>
            </a:r>
            <a:r>
              <a:rPr lang="de-DE" sz="2400" dirty="0" smtClean="0"/>
              <a:t>	Statistik</a:t>
            </a:r>
            <a:endParaRPr lang="de-DE" sz="2400"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105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5560" y="274638"/>
            <a:ext cx="8075240" cy="1143000"/>
          </a:xfrm>
        </p:spPr>
        <p:txBody>
          <a:bodyPr>
            <a:normAutofit fontScale="90000"/>
          </a:bodyPr>
          <a:lstStyle/>
          <a:p>
            <a:r>
              <a:rPr lang="de-DE" sz="3600" dirty="0"/>
              <a:t>Aufbau: </a:t>
            </a:r>
            <a:br>
              <a:rPr lang="de-DE" sz="3600" dirty="0"/>
            </a:br>
            <a:r>
              <a:rPr lang="de-DE" sz="3600" dirty="0"/>
              <a:t>Studienverlaufsplan</a:t>
            </a:r>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847529" y="1412776"/>
            <a:ext cx="8496943" cy="478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375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5560" y="274638"/>
            <a:ext cx="8075240" cy="1143000"/>
          </a:xfrm>
        </p:spPr>
        <p:txBody>
          <a:bodyPr>
            <a:normAutofit fontScale="90000"/>
          </a:bodyPr>
          <a:lstStyle/>
          <a:p>
            <a:r>
              <a:rPr lang="de-DE" sz="3600" dirty="0"/>
              <a:t>Aufbau: </a:t>
            </a:r>
            <a:br>
              <a:rPr lang="de-DE" sz="3600" dirty="0"/>
            </a:br>
            <a:r>
              <a:rPr lang="de-DE" sz="3600" dirty="0"/>
              <a:t>Studienverlaufsplan</a:t>
            </a:r>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843714" y="1412777"/>
            <a:ext cx="8500759"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1703512" y="3823352"/>
            <a:ext cx="720080" cy="20162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erpetua"/>
              <a:ea typeface="+mn-ea"/>
              <a:cs typeface="+mn-cs"/>
            </a:endParaRPr>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042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274638"/>
            <a:ext cx="8219256" cy="1143000"/>
          </a:xfrm>
        </p:spPr>
        <p:txBody>
          <a:bodyPr>
            <a:normAutofit fontScale="90000"/>
          </a:bodyPr>
          <a:lstStyle/>
          <a:p>
            <a:r>
              <a:rPr lang="de-DE" sz="3600" dirty="0"/>
              <a:t>Aufbau: </a:t>
            </a:r>
            <a:br>
              <a:rPr lang="de-DE" sz="3600" dirty="0"/>
            </a:br>
            <a:r>
              <a:rPr lang="de-DE" sz="3600" dirty="0"/>
              <a:t>Studienverlaufsplan</a:t>
            </a:r>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409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063553" y="1509712"/>
            <a:ext cx="8104385" cy="468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782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a:t>1. Wichtig für das fünfte und sechste Semester:</a:t>
            </a:r>
          </a:p>
        </p:txBody>
      </p:sp>
      <p:sp>
        <p:nvSpPr>
          <p:cNvPr id="3" name="Inhaltsplatzhalter 2"/>
          <p:cNvSpPr>
            <a:spLocks noGrp="1"/>
          </p:cNvSpPr>
          <p:nvPr>
            <p:ph idx="1"/>
          </p:nvPr>
        </p:nvSpPr>
        <p:spPr>
          <a:xfrm>
            <a:off x="1954213" y="1441450"/>
            <a:ext cx="8247062" cy="4419704"/>
          </a:xfrm>
        </p:spPr>
        <p:txBody>
          <a:bodyPr/>
          <a:lstStyle/>
          <a:p>
            <a:pPr marL="457200" indent="-457200">
              <a:buFont typeface="Wingdings" panose="05000000000000000000" pitchFamily="2" charset="2"/>
              <a:buChar char="C"/>
              <a:defRPr/>
            </a:pPr>
            <a:r>
              <a:rPr lang="de-DE" dirty="0"/>
              <a:t>Durchziehen der </a:t>
            </a:r>
            <a:r>
              <a:rPr lang="de-DE" u="sng" dirty="0"/>
              <a:t>Spezialisierungsart:</a:t>
            </a:r>
            <a:r>
              <a:rPr lang="de-DE" dirty="0"/>
              <a:t> </a:t>
            </a:r>
            <a:br>
              <a:rPr lang="de-DE" dirty="0"/>
            </a:br>
            <a:r>
              <a:rPr lang="de-DE" dirty="0"/>
              <a:t>MA Education vs. MA </a:t>
            </a:r>
            <a:r>
              <a:rPr lang="de-DE" dirty="0" err="1"/>
              <a:t>fachwiss</a:t>
            </a:r>
            <a:r>
              <a:rPr lang="de-DE" dirty="0"/>
              <a:t>. vs. MA </a:t>
            </a:r>
            <a:r>
              <a:rPr lang="de-DE" dirty="0" err="1"/>
              <a:t>erz.wiss</a:t>
            </a:r>
            <a:r>
              <a:rPr lang="de-DE" dirty="0"/>
              <a:t>.</a:t>
            </a:r>
          </a:p>
          <a:p>
            <a:pPr marL="457200" indent="-457200">
              <a:buFont typeface="Wingdings" panose="05000000000000000000" pitchFamily="2" charset="2"/>
              <a:buChar char="C"/>
              <a:defRPr/>
            </a:pPr>
            <a:r>
              <a:rPr lang="de-DE" u="sng" dirty="0"/>
              <a:t>Schwerpunktwahl</a:t>
            </a:r>
            <a:endParaRPr lang="de-DE" dirty="0"/>
          </a:p>
          <a:p>
            <a:pPr marL="1143000" lvl="1" indent="-457200">
              <a:buFont typeface="Wingdings" panose="05000000000000000000" pitchFamily="2" charset="2"/>
              <a:buChar char="v"/>
              <a:defRPr/>
            </a:pPr>
            <a:r>
              <a:rPr lang="de-DE" dirty="0"/>
              <a:t>Empfehlungen Gesundheit</a:t>
            </a:r>
          </a:p>
          <a:p>
            <a:pPr marL="1143000" lvl="1" indent="-457200">
              <a:buFont typeface="Wingdings" panose="05000000000000000000" pitchFamily="2" charset="2"/>
              <a:buChar char="v"/>
              <a:defRPr/>
            </a:pPr>
            <a:r>
              <a:rPr lang="de-DE" dirty="0"/>
              <a:t>Empfehlungen Ernährung</a:t>
            </a:r>
          </a:p>
          <a:p>
            <a:pPr marL="457200" indent="-457200">
              <a:buFont typeface="Wingdings" panose="05000000000000000000" pitchFamily="2" charset="2"/>
              <a:buChar char="C"/>
              <a:defRPr/>
            </a:pPr>
            <a:endParaRPr lang="de-DE" dirty="0"/>
          </a:p>
          <a:p>
            <a:pPr marL="457200" indent="-457200">
              <a:buFont typeface="Wingdings" panose="05000000000000000000" pitchFamily="2" charset="2"/>
              <a:buChar char="C"/>
              <a:defRPr/>
            </a:pPr>
            <a:r>
              <a:rPr lang="de-DE" dirty="0"/>
              <a:t>Zusätzliche Veranstaltungen des anderen Schwerpunktes können </a:t>
            </a:r>
            <a:r>
              <a:rPr lang="de-DE" b="1" dirty="0"/>
              <a:t>nur nach Absprache </a:t>
            </a:r>
            <a:r>
              <a:rPr lang="de-DE" dirty="0"/>
              <a:t>mit den Lehrenden in der ersten Veranstaltung belegt werden.</a:t>
            </a:r>
          </a:p>
          <a:p>
            <a:pPr lvl="1" indent="0">
              <a:buNone/>
              <a:defRPr/>
            </a:pPr>
            <a:endParaRPr lang="de-DE" dirty="0"/>
          </a:p>
        </p:txBody>
      </p:sp>
    </p:spTree>
    <p:extLst>
      <p:ext uri="{BB962C8B-B14F-4D97-AF65-F5344CB8AC3E}">
        <p14:creationId xmlns:p14="http://schemas.microsoft.com/office/powerpoint/2010/main" val="44720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3552" y="274638"/>
            <a:ext cx="8147248" cy="1143000"/>
          </a:xfrm>
        </p:spPr>
        <p:txBody>
          <a:bodyPr/>
          <a:lstStyle/>
          <a:p>
            <a:r>
              <a:rPr lang="de-DE" sz="3600" dirty="0"/>
              <a:t>Wissenswertes</a:t>
            </a:r>
            <a:r>
              <a:rPr lang="de-DE" dirty="0" smtClean="0"/>
              <a:t> </a:t>
            </a:r>
            <a:endParaRPr lang="de-DE" dirty="0"/>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Inhaltsplatzhalter 5"/>
          <p:cNvSpPr>
            <a:spLocks noGrp="1"/>
          </p:cNvSpPr>
          <p:nvPr>
            <p:ph sz="quarter" idx="1"/>
          </p:nvPr>
        </p:nvSpPr>
        <p:spPr>
          <a:xfrm>
            <a:off x="2063552" y="1700808"/>
            <a:ext cx="8147248" cy="4318992"/>
          </a:xfrm>
        </p:spPr>
        <p:txBody>
          <a:bodyPr>
            <a:normAutofit/>
          </a:bodyPr>
          <a:lstStyle/>
          <a:p>
            <a:r>
              <a:rPr lang="de-DE" sz="2400" dirty="0"/>
              <a:t>kleine Hochschule, ca. 2000 Studierende</a:t>
            </a:r>
          </a:p>
          <a:p>
            <a:r>
              <a:rPr lang="de-DE" sz="2400" dirty="0"/>
              <a:t>kleine Bibliothek und Mensa</a:t>
            </a:r>
          </a:p>
          <a:p>
            <a:r>
              <a:rPr lang="de-DE" sz="2400" dirty="0"/>
              <a:t>Lernen in kleinen Gruppen (Kohorte von WS 2017: 14 Studierende)</a:t>
            </a:r>
          </a:p>
          <a:p>
            <a:r>
              <a:rPr lang="de-DE" sz="2400" dirty="0"/>
              <a:t>2 Studentenwohnheime (altes und neues)</a:t>
            </a:r>
          </a:p>
          <a:p>
            <a:r>
              <a:rPr lang="de-DE" sz="2400" dirty="0"/>
              <a:t>kein Praxissemester vorgesehen, freiwillige Praktika möglich</a:t>
            </a:r>
          </a:p>
          <a:p>
            <a:r>
              <a:rPr lang="de-DE" sz="2400" dirty="0"/>
              <a:t>Kompetenzzentrum Gesundheitsförderung für Transfer zwischen Wissenschaft und Praxis</a:t>
            </a:r>
          </a:p>
          <a:p>
            <a:pPr marL="0" indent="0">
              <a:buNone/>
            </a:pPr>
            <a:r>
              <a:rPr lang="de-DE" sz="2400" dirty="0"/>
              <a:t>	- interessierten Praxispartnern die Möglichkeit der 	Kooperation und des fachlichen Austausches bieten</a:t>
            </a:r>
          </a:p>
          <a:p>
            <a:pPr marL="0" indent="0">
              <a:buNone/>
            </a:pPr>
            <a:endParaRPr lang="de-DE" dirty="0"/>
          </a:p>
          <a:p>
            <a:pPr marL="0" indent="0">
              <a:buNone/>
            </a:pPr>
            <a:endParaRPr lang="de-DE" dirty="0" smtClean="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610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5" name="Rechteck 4"/>
          <p:cNvSpPr/>
          <p:nvPr/>
        </p:nvSpPr>
        <p:spPr>
          <a:xfrm>
            <a:off x="2279576" y="866344"/>
            <a:ext cx="705678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Perpetua"/>
                <a:ea typeface="+mn-ea"/>
                <a:cs typeface="+mn-cs"/>
              </a:rPr>
              <a:t>… Und wo ist Schwäbisch Gmünd überhaupt?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837" y="1484784"/>
            <a:ext cx="3487638" cy="466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408837" y="6211669"/>
            <a:ext cx="44644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Perpetua"/>
                <a:ea typeface="+mn-ea"/>
                <a:cs typeface="+mn-cs"/>
              </a:rPr>
              <a:t>Quelle: http://www.plz-suche.org/schwaebisch_gmuend-de5dbb</a:t>
            </a:r>
          </a:p>
        </p:txBody>
      </p:sp>
    </p:spTree>
    <p:extLst>
      <p:ext uri="{BB962C8B-B14F-4D97-AF65-F5344CB8AC3E}">
        <p14:creationId xmlns:p14="http://schemas.microsoft.com/office/powerpoint/2010/main" val="2740224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3552" y="274638"/>
            <a:ext cx="8147248" cy="1143000"/>
          </a:xfrm>
        </p:spPr>
        <p:txBody>
          <a:bodyPr>
            <a:normAutofit fontScale="90000"/>
          </a:bodyPr>
          <a:lstStyle/>
          <a:p>
            <a:r>
              <a:rPr lang="de-DE" sz="3600" dirty="0"/>
              <a:t>Weitere Informationen </a:t>
            </a:r>
            <a:br>
              <a:rPr lang="de-DE" sz="3600" dirty="0"/>
            </a:br>
            <a:r>
              <a:rPr lang="de-DE" sz="3600" dirty="0"/>
              <a:t>unter</a:t>
            </a:r>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22.05.2019</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1F497D"/>
                </a:solidFill>
                <a:effectLst/>
                <a:uLnTx/>
                <a:uFillTx/>
                <a:latin typeface="Perpetua"/>
                <a:ea typeface="+mn-ea"/>
                <a:cs typeface="+mn-cs"/>
              </a:rPr>
              <a:t>Svea Schnoor</a:t>
            </a:r>
          </a:p>
        </p:txBody>
      </p:sp>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1CB69DA-0D01-4A73-9238-B73CA6F68AD0}" type="slidenum">
              <a:rPr kumimoji="0" lang="de-DE"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de-DE"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Inhaltsplatzhalter 5"/>
          <p:cNvSpPr>
            <a:spLocks noGrp="1"/>
          </p:cNvSpPr>
          <p:nvPr>
            <p:ph sz="quarter" idx="1"/>
          </p:nvPr>
        </p:nvSpPr>
        <p:spPr>
          <a:xfrm>
            <a:off x="2063552" y="1628800"/>
            <a:ext cx="8147248" cy="4572000"/>
          </a:xfrm>
        </p:spPr>
        <p:txBody>
          <a:bodyPr>
            <a:normAutofit/>
          </a:bodyPr>
          <a:lstStyle/>
          <a:p>
            <a:pPr marL="0" indent="0">
              <a:buNone/>
            </a:pPr>
            <a:r>
              <a:rPr lang="de-DE" sz="2400" dirty="0">
                <a:hlinkClick r:id="rId3"/>
              </a:rPr>
              <a:t>http://www.ph-gmuend.de/studium/studiengaenge/master-studiengaenge/gesundheitsfoerderung-und-praevention</a:t>
            </a:r>
            <a:endParaRPr lang="de-DE" sz="2400" dirty="0"/>
          </a:p>
          <a:p>
            <a:pPr marL="0" indent="0">
              <a:buNone/>
            </a:pPr>
            <a:endParaRPr lang="de-DE" sz="2400" dirty="0"/>
          </a:p>
          <a:p>
            <a:pPr marL="0" indent="0">
              <a:buNone/>
            </a:pPr>
            <a:r>
              <a:rPr lang="de-DE" sz="2400" dirty="0"/>
              <a:t>Downloadbox mit Modulhandbuch, Studienverlaufsplan, Zulassungssatzung, Stundenplänen etc.</a:t>
            </a:r>
          </a:p>
          <a:p>
            <a:pPr marL="0" indent="0">
              <a:buNone/>
            </a:pPr>
            <a:endParaRPr lang="de-DE" sz="2400" dirty="0"/>
          </a:p>
          <a:p>
            <a:pPr marL="0" indent="0">
              <a:buNone/>
            </a:pPr>
            <a:endParaRPr lang="de-DE" sz="2400" dirty="0"/>
          </a:p>
          <a:p>
            <a:pPr marL="0" indent="0">
              <a:buNone/>
            </a:pPr>
            <a:r>
              <a:rPr lang="de-DE" sz="2400" dirty="0"/>
              <a:t>Weitere Fragen?</a:t>
            </a:r>
          </a:p>
          <a:p>
            <a:pPr marL="0" indent="0">
              <a:buNone/>
            </a:pPr>
            <a:r>
              <a:rPr lang="de-DE" sz="2400" dirty="0"/>
              <a:t>svea.schnoor@web.de</a:t>
            </a:r>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639" y="160338"/>
            <a:ext cx="3349690" cy="103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165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a:t>P</a:t>
            </a:r>
            <a:r>
              <a:rPr lang="de-DE" altLang="de-DE" dirty="0" smtClean="0"/>
              <a:t>H Freiburg</a:t>
            </a:r>
            <a:endParaRPr lang="de-DE" altLang="de-DE" dirty="0"/>
          </a:p>
        </p:txBody>
      </p:sp>
      <p:pic>
        <p:nvPicPr>
          <p:cNvPr id="3" name="Inhaltsplatzhalter 2"/>
          <p:cNvPicPr>
            <a:picLocks noGrp="1" noChangeAspect="1"/>
          </p:cNvPicPr>
          <p:nvPr>
            <p:ph idx="1"/>
          </p:nvPr>
        </p:nvPicPr>
        <p:blipFill>
          <a:blip r:embed="rId3"/>
          <a:stretch>
            <a:fillRect/>
          </a:stretch>
        </p:blipFill>
        <p:spPr>
          <a:xfrm>
            <a:off x="614116" y="1203157"/>
            <a:ext cx="10733503" cy="4475747"/>
          </a:xfrm>
          <a:prstGeom prst="rect">
            <a:avLst/>
          </a:prstGeom>
        </p:spPr>
      </p:pic>
    </p:spTree>
    <p:extLst>
      <p:ext uri="{BB962C8B-B14F-4D97-AF65-F5344CB8AC3E}">
        <p14:creationId xmlns:p14="http://schemas.microsoft.com/office/powerpoint/2010/main" val="1264593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a:t>P</a:t>
            </a:r>
            <a:r>
              <a:rPr lang="de-DE" altLang="de-DE" dirty="0" smtClean="0"/>
              <a:t>H Freiburg</a:t>
            </a:r>
            <a:endParaRPr lang="de-DE" altLang="de-DE" dirty="0"/>
          </a:p>
        </p:txBody>
      </p:sp>
      <p:pic>
        <p:nvPicPr>
          <p:cNvPr id="4" name="Inhaltsplatzhalter 3"/>
          <p:cNvPicPr>
            <a:picLocks noGrp="1" noChangeAspect="1"/>
          </p:cNvPicPr>
          <p:nvPr>
            <p:ph idx="1"/>
          </p:nvPr>
        </p:nvPicPr>
        <p:blipFill>
          <a:blip r:embed="rId3"/>
          <a:stretch>
            <a:fillRect/>
          </a:stretch>
        </p:blipFill>
        <p:spPr>
          <a:xfrm>
            <a:off x="675517" y="1274763"/>
            <a:ext cx="10697065" cy="4433018"/>
          </a:xfrm>
          <a:prstGeom prst="rect">
            <a:avLst/>
          </a:prstGeom>
        </p:spPr>
      </p:pic>
    </p:spTree>
    <p:extLst>
      <p:ext uri="{BB962C8B-B14F-4D97-AF65-F5344CB8AC3E}">
        <p14:creationId xmlns:p14="http://schemas.microsoft.com/office/powerpoint/2010/main" val="475389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a:t>P</a:t>
            </a:r>
            <a:r>
              <a:rPr lang="de-DE" altLang="de-DE" dirty="0" smtClean="0"/>
              <a:t>H Freiburg</a:t>
            </a:r>
            <a:endParaRPr lang="de-DE" altLang="de-DE" dirty="0"/>
          </a:p>
        </p:txBody>
      </p:sp>
      <p:sp>
        <p:nvSpPr>
          <p:cNvPr id="2" name="Inhaltsplatzhalter 1"/>
          <p:cNvSpPr>
            <a:spLocks noGrp="1"/>
          </p:cNvSpPr>
          <p:nvPr>
            <p:ph idx="1"/>
          </p:nvPr>
        </p:nvSpPr>
        <p:spPr/>
        <p:txBody>
          <a:bodyPr/>
          <a:lstStyle/>
          <a:p>
            <a:endParaRPr lang="de-DE" dirty="0"/>
          </a:p>
        </p:txBody>
      </p:sp>
      <p:sp>
        <p:nvSpPr>
          <p:cNvPr id="3" name="Rechteck 2"/>
          <p:cNvSpPr/>
          <p:nvPr/>
        </p:nvSpPr>
        <p:spPr>
          <a:xfrm>
            <a:off x="3046413" y="1441936"/>
            <a:ext cx="6096000" cy="43396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Hier findet sich eine </a:t>
            </a:r>
            <a:r>
              <a:rPr kumimoji="0" lang="de-DE" sz="2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hlinkClick r:id="rId3"/>
              </a:rPr>
              <a:t>Kurzbeschreibung</a:t>
            </a: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r>
            <a:b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r>
            <a:b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und das Profil mit Informationen zur Zulassung ist </a:t>
            </a:r>
            <a:r>
              <a:rPr kumimoji="0" lang="de-DE" sz="2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hlinkClick r:id="rId4"/>
              </a:rPr>
              <a:t>hier </a:t>
            </a: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r>
            <a:b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r>
            <a:b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Studien- und Prüfungsordnung, Modulhandbuch und Info-Flyer sind </a:t>
            </a:r>
            <a:r>
              <a:rPr kumimoji="0" lang="de-DE" sz="2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hlinkClick r:id="rId5"/>
              </a:rPr>
              <a:t>hier </a:t>
            </a: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im oberen rechten Seitenbereich</a:t>
            </a:r>
            <a:b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r>
            <a:b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prstClr val="black"/>
                </a:solidFill>
                <a:effectLst/>
                <a:uLnTx/>
                <a:uFillTx/>
                <a:latin typeface="Calibri" panose="020F0502020204030204"/>
                <a:ea typeface="+mn-ea"/>
                <a:cs typeface="+mn-cs"/>
                <a:hlinkClick r:id="rId6"/>
              </a:rPr>
              <a:t>jana.schuermann@stud.ph-freiburg.de</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590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de-DE" altLang="de-DE" dirty="0" smtClean="0"/>
              <a:t>HS Magdeburg-Stendal – MA Rehabilitationspsychologie ;-(</a:t>
            </a:r>
            <a:endParaRPr lang="de-DE" altLang="de-DE" dirty="0"/>
          </a:p>
        </p:txBody>
      </p:sp>
      <p:sp>
        <p:nvSpPr>
          <p:cNvPr id="2" name="Inhaltsplatzhalter 1"/>
          <p:cNvSpPr>
            <a:spLocks noGrp="1"/>
          </p:cNvSpPr>
          <p:nvPr>
            <p:ph idx="1"/>
          </p:nvPr>
        </p:nvSpPr>
        <p:spPr/>
        <p:txBody>
          <a:bodyPr/>
          <a:lstStyle/>
          <a:p>
            <a:r>
              <a:rPr lang="de-DE" dirty="0">
                <a:hlinkClick r:id="rId3"/>
              </a:rPr>
              <a:t>https://</a:t>
            </a:r>
            <a:r>
              <a:rPr lang="de-DE" dirty="0" smtClean="0">
                <a:hlinkClick r:id="rId3"/>
              </a:rPr>
              <a:t>www.hs-magdeburg.de/studium/master/rehabilitationspsychologie.html</a:t>
            </a:r>
            <a:endParaRPr lang="de-DE" dirty="0" smtClean="0"/>
          </a:p>
          <a:p>
            <a:endParaRPr lang="de-DE" dirty="0"/>
          </a:p>
          <a:p>
            <a:r>
              <a:rPr lang="de-DE" sz="2200" dirty="0"/>
              <a:t>Zulassungsvoraussetzungen sind:</a:t>
            </a:r>
          </a:p>
          <a:p>
            <a:pPr>
              <a:buFont typeface="Arial" panose="020B0604020202020204" pitchFamily="34" charset="0"/>
              <a:buChar char="•"/>
            </a:pPr>
            <a:r>
              <a:rPr lang="de-DE" sz="2200" dirty="0"/>
              <a:t>der Nachweis eines ersten berufsqualifizierenden akademischen Abschlusses in den Fachrichtungen </a:t>
            </a:r>
            <a:r>
              <a:rPr lang="de-DE" sz="2200" b="1" dirty="0"/>
              <a:t>Rehabilitationspsychologie oder Psychologie</a:t>
            </a:r>
            <a:r>
              <a:rPr lang="de-DE" sz="2200" dirty="0"/>
              <a:t>. Dieser Abschluss muss mit guten (&lt;=2,3) oder sehr guten Leistungen und bei einer Regelstudienzeit von mindestens 6 Semestern oder mindestens 180 </a:t>
            </a:r>
            <a:r>
              <a:rPr lang="de-DE" sz="2200" dirty="0" err="1"/>
              <a:t>Credits</a:t>
            </a:r>
            <a:r>
              <a:rPr lang="de-DE" sz="2200" b="1" dirty="0"/>
              <a:t> </a:t>
            </a:r>
            <a:r>
              <a:rPr lang="de-DE" sz="2200" dirty="0"/>
              <a:t>erfolgt sein.</a:t>
            </a:r>
          </a:p>
          <a:p>
            <a:pPr>
              <a:buFont typeface="Arial" panose="020B0604020202020204" pitchFamily="34" charset="0"/>
              <a:buChar char="•"/>
            </a:pPr>
            <a:r>
              <a:rPr lang="de-DE" sz="2200" dirty="0"/>
              <a:t>Nachweis von 16 </a:t>
            </a:r>
            <a:r>
              <a:rPr lang="de-DE" sz="2200" dirty="0" err="1"/>
              <a:t>Credits</a:t>
            </a:r>
            <a:r>
              <a:rPr lang="de-DE" sz="2200" dirty="0"/>
              <a:t> aus dem Bereich klinische Psychologie und Psychotherapie und 14 </a:t>
            </a:r>
            <a:r>
              <a:rPr lang="de-DE" sz="2200" dirty="0" err="1"/>
              <a:t>Credits</a:t>
            </a:r>
            <a:r>
              <a:rPr lang="de-DE" sz="2200" dirty="0"/>
              <a:t> aus dem Bereich Diagnostik im Rahmen des o. g. Bachelorabschlusses sowie</a:t>
            </a:r>
          </a:p>
          <a:p>
            <a:pPr>
              <a:buFont typeface="Arial" panose="020B0604020202020204" pitchFamily="34" charset="0"/>
              <a:buChar char="•"/>
            </a:pPr>
            <a:r>
              <a:rPr lang="de-DE" sz="2200" dirty="0"/>
              <a:t>Nachweis von Kenntnissen der englischen Sprache auf dem Niveau der Hochschulzugangsberechtigung.</a:t>
            </a:r>
          </a:p>
          <a:p>
            <a:endParaRPr lang="de-DE" dirty="0" smtClean="0"/>
          </a:p>
          <a:p>
            <a:endParaRPr lang="de-DE" dirty="0"/>
          </a:p>
        </p:txBody>
      </p:sp>
    </p:spTree>
    <p:extLst>
      <p:ext uri="{BB962C8B-B14F-4D97-AF65-F5344CB8AC3E}">
        <p14:creationId xmlns:p14="http://schemas.microsoft.com/office/powerpoint/2010/main" val="1387622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de-DE" altLang="de-DE" dirty="0" smtClean="0"/>
              <a:t>HS Magdeburg-Stendal – MA </a:t>
            </a:r>
            <a:r>
              <a:rPr lang="de-DE" dirty="0"/>
              <a:t>Gesundheitsfördernde Organisationsentwicklung</a:t>
            </a:r>
          </a:p>
        </p:txBody>
      </p:sp>
      <p:sp>
        <p:nvSpPr>
          <p:cNvPr id="2" name="Inhaltsplatzhalter 1"/>
          <p:cNvSpPr>
            <a:spLocks noGrp="1"/>
          </p:cNvSpPr>
          <p:nvPr>
            <p:ph idx="1"/>
          </p:nvPr>
        </p:nvSpPr>
        <p:spPr/>
        <p:txBody>
          <a:bodyPr/>
          <a:lstStyle/>
          <a:p>
            <a:r>
              <a:rPr lang="de-DE" dirty="0">
                <a:hlinkClick r:id="rId3"/>
              </a:rPr>
              <a:t>https://</a:t>
            </a:r>
            <a:r>
              <a:rPr lang="de-DE" dirty="0" smtClean="0">
                <a:hlinkClick r:id="rId3"/>
              </a:rPr>
              <a:t>www.hs-magdeburg.de/studium/master/gesundheitsfoerdernde-organisationsentwicklung.html</a:t>
            </a:r>
            <a:endParaRPr lang="de-DE" dirty="0" smtClean="0"/>
          </a:p>
          <a:p>
            <a:endParaRPr lang="de-DE" dirty="0"/>
          </a:p>
          <a:p>
            <a:r>
              <a:rPr lang="de-DE" sz="2000" dirty="0"/>
              <a:t>Zulassungsvoraussetzungen sind:</a:t>
            </a:r>
          </a:p>
          <a:p>
            <a:pPr marL="342900" indent="-342900">
              <a:buFont typeface="Arial" panose="020B0604020202020204" pitchFamily="34" charset="0"/>
              <a:buChar char="•"/>
            </a:pPr>
            <a:r>
              <a:rPr lang="de-DE" sz="2000" dirty="0"/>
              <a:t>ein erster berufsqualifizierender akademischer Abschluss (mind. 6 Semester / 180 ECTS) der Fachrichtungen Sozial- und Gesundheitswissenschaften oder vergleichbarer Fachrichtungen und</a:t>
            </a:r>
          </a:p>
          <a:p>
            <a:pPr marL="342900" indent="-342900">
              <a:buFont typeface="Arial" panose="020B0604020202020204" pitchFamily="34" charset="0"/>
              <a:buChar char="•"/>
            </a:pPr>
            <a:r>
              <a:rPr lang="de-DE" sz="2000" dirty="0"/>
              <a:t>der Nachweis, dass der o. g. Abschluss mit einer Durchschnittsnote von mindestens 2,0 erfolgte und</a:t>
            </a:r>
          </a:p>
          <a:p>
            <a:pPr marL="342900" indent="-342900">
              <a:buFont typeface="Arial" panose="020B0604020202020204" pitchFamily="34" charset="0"/>
              <a:buChar char="•"/>
            </a:pPr>
            <a:r>
              <a:rPr lang="de-DE" sz="2000" dirty="0"/>
              <a:t>der Nachweis, dass die Abschluss-Arbeit (Bachelor-, Diplom-, Magister- oder vergleichbare Abschluss-Arbeit) inklusive Kolloquium mit mindestens 2,0 bewertet wurde und</a:t>
            </a:r>
          </a:p>
          <a:p>
            <a:pPr marL="342900" indent="-342900">
              <a:buFont typeface="Arial" panose="020B0604020202020204" pitchFamily="34" charset="0"/>
              <a:buChar char="•"/>
            </a:pPr>
            <a:r>
              <a:rPr lang="de-DE" sz="2000" dirty="0"/>
              <a:t>ausreichende Kenntnisse der englischen Sprache auf dem Niveau der Hochschulzugangsberechtigung.</a:t>
            </a:r>
          </a:p>
          <a:p>
            <a:pPr marL="342900" indent="-342900">
              <a:buFont typeface="Arial" panose="020B0604020202020204" pitchFamily="34" charset="0"/>
              <a:buChar char="•"/>
            </a:pPr>
            <a:endParaRPr lang="de-DE" dirty="0" smtClean="0"/>
          </a:p>
          <a:p>
            <a:endParaRPr lang="de-DE" dirty="0"/>
          </a:p>
        </p:txBody>
      </p:sp>
    </p:spTree>
    <p:extLst>
      <p:ext uri="{BB962C8B-B14F-4D97-AF65-F5344CB8AC3E}">
        <p14:creationId xmlns:p14="http://schemas.microsoft.com/office/powerpoint/2010/main" val="4089324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smtClean="0"/>
              <a:t>Weitere?</a:t>
            </a:r>
            <a:endParaRPr lang="de-DE" altLang="de-DE" dirty="0"/>
          </a:p>
        </p:txBody>
      </p:sp>
    </p:spTree>
    <p:extLst>
      <p:ext uri="{BB962C8B-B14F-4D97-AF65-F5344CB8AC3E}">
        <p14:creationId xmlns:p14="http://schemas.microsoft.com/office/powerpoint/2010/main" val="565844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a:t>Weitere Fragen?</a:t>
            </a:r>
          </a:p>
        </p:txBody>
      </p:sp>
      <p:sp>
        <p:nvSpPr>
          <p:cNvPr id="3" name="Inhaltsplatzhalter 2"/>
          <p:cNvSpPr>
            <a:spLocks noGrp="1"/>
          </p:cNvSpPr>
          <p:nvPr>
            <p:ph idx="1"/>
          </p:nvPr>
        </p:nvSpPr>
        <p:spPr>
          <a:xfrm>
            <a:off x="934278" y="1274763"/>
            <a:ext cx="9750287" cy="4140200"/>
          </a:xfrm>
        </p:spPr>
        <p:txBody>
          <a:bodyPr/>
          <a:lstStyle/>
          <a:p>
            <a:pPr>
              <a:defRPr/>
            </a:pPr>
            <a:endParaRPr lang="de-DE" dirty="0"/>
          </a:p>
          <a:p>
            <a:pPr>
              <a:defRPr/>
            </a:pPr>
            <a:endParaRPr lang="de-DE" dirty="0"/>
          </a:p>
          <a:p>
            <a:pPr>
              <a:defRPr/>
            </a:pPr>
            <a:r>
              <a:rPr lang="de-DE" sz="3200" dirty="0">
                <a:solidFill>
                  <a:srgbClr val="0070C0"/>
                </a:solidFill>
              </a:rPr>
              <a:t>				Vielen Dank!</a:t>
            </a:r>
          </a:p>
          <a:p>
            <a:r>
              <a:rPr lang="de-DE" sz="1400" dirty="0"/>
              <a:t/>
            </a:r>
            <a:br>
              <a:rPr lang="de-DE" sz="1400" dirty="0"/>
            </a:br>
            <a:endParaRPr lang="de-DE" sz="1400" dirty="0">
              <a:solidFill>
                <a:srgbClr val="0070C0"/>
              </a:solidFill>
            </a:endParaRPr>
          </a:p>
        </p:txBody>
      </p:sp>
    </p:spTree>
    <p:extLst>
      <p:ext uri="{BB962C8B-B14F-4D97-AF65-F5344CB8AC3E}">
        <p14:creationId xmlns:p14="http://schemas.microsoft.com/office/powerpoint/2010/main" val="23513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55562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dirty="0"/>
              <a:t>Einschub: </a:t>
            </a:r>
            <a:r>
              <a:rPr lang="de-DE" altLang="de-DE" dirty="0" err="1"/>
              <a:t>CP´s</a:t>
            </a:r>
            <a:endParaRPr lang="de-DE" altLang="de-DE" dirty="0"/>
          </a:p>
        </p:txBody>
      </p:sp>
      <p:sp>
        <p:nvSpPr>
          <p:cNvPr id="3" name="Inhaltsplatzhalter 2"/>
          <p:cNvSpPr>
            <a:spLocks noGrp="1"/>
          </p:cNvSpPr>
          <p:nvPr>
            <p:ph idx="1"/>
          </p:nvPr>
        </p:nvSpPr>
        <p:spPr>
          <a:xfrm>
            <a:off x="1954213" y="1441450"/>
            <a:ext cx="8247062" cy="4140200"/>
          </a:xfrm>
        </p:spPr>
        <p:txBody>
          <a:bodyPr/>
          <a:lstStyle/>
          <a:p>
            <a:pPr marL="457200" indent="-457200">
              <a:spcBef>
                <a:spcPts val="1200"/>
              </a:spcBef>
              <a:buFont typeface="Wingdings" panose="05000000000000000000" pitchFamily="2" charset="2"/>
              <a:buChar char="C"/>
              <a:defRPr/>
            </a:pPr>
            <a:r>
              <a:rPr lang="de-DE" dirty="0"/>
              <a:t>1.-4. Semester je Teilstudiengang 40 CPs erreicht! </a:t>
            </a:r>
          </a:p>
          <a:p>
            <a:pPr marL="457200" indent="-457200">
              <a:spcBef>
                <a:spcPts val="1200"/>
              </a:spcBef>
              <a:buFont typeface="Wingdings" panose="05000000000000000000" pitchFamily="2" charset="2"/>
              <a:buChar char="C"/>
              <a:defRPr/>
            </a:pPr>
            <a:r>
              <a:rPr lang="de-DE" b="1" dirty="0"/>
              <a:t>120 CPs </a:t>
            </a:r>
            <a:r>
              <a:rPr lang="de-DE" dirty="0"/>
              <a:t>Haben!</a:t>
            </a:r>
          </a:p>
          <a:p>
            <a:pPr>
              <a:spcBef>
                <a:spcPts val="1200"/>
              </a:spcBef>
              <a:defRPr/>
            </a:pPr>
            <a:endParaRPr lang="de-DE" dirty="0"/>
          </a:p>
          <a:p>
            <a:pPr marL="457200" indent="-457200">
              <a:spcBef>
                <a:spcPts val="1200"/>
              </a:spcBef>
              <a:buFont typeface="Wingdings" panose="05000000000000000000" pitchFamily="2" charset="2"/>
              <a:buChar char="C"/>
              <a:defRPr/>
            </a:pPr>
            <a:r>
              <a:rPr lang="de-DE" dirty="0"/>
              <a:t>+ 10 CP BA Thesis</a:t>
            </a:r>
          </a:p>
          <a:p>
            <a:pPr marL="457200" indent="-457200">
              <a:spcBef>
                <a:spcPts val="1200"/>
              </a:spcBef>
              <a:buFont typeface="Wingdings" panose="05000000000000000000" pitchFamily="2" charset="2"/>
              <a:buChar char="C"/>
              <a:defRPr/>
            </a:pPr>
            <a:r>
              <a:rPr lang="de-DE" dirty="0"/>
              <a:t>+ 50 CPs 5. und 6. Semester</a:t>
            </a:r>
          </a:p>
          <a:p>
            <a:pPr marL="457200" indent="-457200">
              <a:spcBef>
                <a:spcPts val="1200"/>
              </a:spcBef>
              <a:buFont typeface="Wingdings" panose="05000000000000000000" pitchFamily="2" charset="2"/>
              <a:buChar char="C"/>
              <a:defRPr/>
            </a:pPr>
            <a:r>
              <a:rPr lang="de-DE" b="1" dirty="0"/>
              <a:t>∑=180 CPs </a:t>
            </a:r>
          </a:p>
          <a:p>
            <a:pPr marL="457200" indent="-457200">
              <a:spcBef>
                <a:spcPts val="1200"/>
              </a:spcBef>
              <a:buFont typeface="Wingdings" panose="05000000000000000000" pitchFamily="2" charset="2"/>
              <a:buChar char="I"/>
              <a:defRPr/>
            </a:pPr>
            <a:r>
              <a:rPr lang="de-DE" dirty="0"/>
              <a:t>Aber: unterschiedliche Aufteilung in Fach A,B und Pädagogik!</a:t>
            </a:r>
          </a:p>
        </p:txBody>
      </p:sp>
    </p:spTree>
    <p:extLst>
      <p:ext uri="{BB962C8B-B14F-4D97-AF65-F5344CB8AC3E}">
        <p14:creationId xmlns:p14="http://schemas.microsoft.com/office/powerpoint/2010/main" val="262389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37274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de-DE" dirty="0"/>
              <a:t>1.1	Spezialisierungsoption für Master </a:t>
            </a:r>
            <a:r>
              <a:rPr lang="de-DE" dirty="0" err="1"/>
              <a:t>of</a:t>
            </a:r>
            <a:r>
              <a:rPr lang="de-DE" dirty="0"/>
              <a:t> Education für das 	Lehramt an Sekundarschulen </a:t>
            </a:r>
            <a:endParaRPr lang="de-DE" altLang="de-DE" dirty="0"/>
          </a:p>
        </p:txBody>
      </p:sp>
      <p:graphicFrame>
        <p:nvGraphicFramePr>
          <p:cNvPr id="3" name="Tabelle 2"/>
          <p:cNvGraphicFramePr>
            <a:graphicFrameLocks noGrp="1"/>
          </p:cNvGraphicFramePr>
          <p:nvPr>
            <p:extLst>
              <p:ext uri="{D42A27DB-BD31-4B8C-83A1-F6EECF244321}">
                <p14:modId xmlns:p14="http://schemas.microsoft.com/office/powerpoint/2010/main" val="2455971083"/>
              </p:ext>
            </p:extLst>
          </p:nvPr>
        </p:nvGraphicFramePr>
        <p:xfrm>
          <a:off x="3268979" y="2967343"/>
          <a:ext cx="5654041" cy="1417320"/>
        </p:xfrm>
        <a:graphic>
          <a:graphicData uri="http://schemas.openxmlformats.org/drawingml/2006/table">
            <a:tbl>
              <a:tblPr firstRow="1" firstCol="1" bandRow="1"/>
              <a:tblGrid>
                <a:gridCol w="270267">
                  <a:extLst>
                    <a:ext uri="{9D8B030D-6E8A-4147-A177-3AD203B41FA5}">
                      <a16:colId xmlns:a16="http://schemas.microsoft.com/office/drawing/2014/main" val="3968064716"/>
                    </a:ext>
                  </a:extLst>
                </a:gridCol>
                <a:gridCol w="395250">
                  <a:extLst>
                    <a:ext uri="{9D8B030D-6E8A-4147-A177-3AD203B41FA5}">
                      <a16:colId xmlns:a16="http://schemas.microsoft.com/office/drawing/2014/main" val="197119420"/>
                    </a:ext>
                  </a:extLst>
                </a:gridCol>
                <a:gridCol w="449811">
                  <a:extLst>
                    <a:ext uri="{9D8B030D-6E8A-4147-A177-3AD203B41FA5}">
                      <a16:colId xmlns:a16="http://schemas.microsoft.com/office/drawing/2014/main" val="3584635274"/>
                    </a:ext>
                  </a:extLst>
                </a:gridCol>
                <a:gridCol w="180178">
                  <a:extLst>
                    <a:ext uri="{9D8B030D-6E8A-4147-A177-3AD203B41FA5}">
                      <a16:colId xmlns:a16="http://schemas.microsoft.com/office/drawing/2014/main" val="36753909"/>
                    </a:ext>
                  </a:extLst>
                </a:gridCol>
                <a:gridCol w="1240311">
                  <a:extLst>
                    <a:ext uri="{9D8B030D-6E8A-4147-A177-3AD203B41FA5}">
                      <a16:colId xmlns:a16="http://schemas.microsoft.com/office/drawing/2014/main" val="3131018972"/>
                    </a:ext>
                  </a:extLst>
                </a:gridCol>
                <a:gridCol w="723250">
                  <a:extLst>
                    <a:ext uri="{9D8B030D-6E8A-4147-A177-3AD203B41FA5}">
                      <a16:colId xmlns:a16="http://schemas.microsoft.com/office/drawing/2014/main" val="3663596397"/>
                    </a:ext>
                  </a:extLst>
                </a:gridCol>
                <a:gridCol w="723250">
                  <a:extLst>
                    <a:ext uri="{9D8B030D-6E8A-4147-A177-3AD203B41FA5}">
                      <a16:colId xmlns:a16="http://schemas.microsoft.com/office/drawing/2014/main" val="2624470238"/>
                    </a:ext>
                  </a:extLst>
                </a:gridCol>
                <a:gridCol w="899622">
                  <a:extLst>
                    <a:ext uri="{9D8B030D-6E8A-4147-A177-3AD203B41FA5}">
                      <a16:colId xmlns:a16="http://schemas.microsoft.com/office/drawing/2014/main" val="2724478887"/>
                    </a:ext>
                  </a:extLst>
                </a:gridCol>
                <a:gridCol w="179544">
                  <a:extLst>
                    <a:ext uri="{9D8B030D-6E8A-4147-A177-3AD203B41FA5}">
                      <a16:colId xmlns:a16="http://schemas.microsoft.com/office/drawing/2014/main" val="1213662185"/>
                    </a:ext>
                  </a:extLst>
                </a:gridCol>
                <a:gridCol w="592558">
                  <a:extLst>
                    <a:ext uri="{9D8B030D-6E8A-4147-A177-3AD203B41FA5}">
                      <a16:colId xmlns:a16="http://schemas.microsoft.com/office/drawing/2014/main" val="3649662237"/>
                    </a:ext>
                  </a:extLst>
                </a:gridCol>
              </a:tblGrid>
              <a:tr h="151242">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900" dirty="0">
                          <a:effectLst/>
                          <a:latin typeface="Arial" panose="020B0604020202020204" pitchFamily="34" charset="0"/>
                          <a:ea typeface="Times New Roman" panose="02020603050405020304" pitchFamily="18" charset="0"/>
                        </a:rPr>
                        <a:t>Wahlpflicht:</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spcAft>
                          <a:spcPts val="0"/>
                        </a:spcAft>
                        <a:tabLst>
                          <a:tab pos="762000" algn="l"/>
                        </a:tabLst>
                      </a:pPr>
                      <a:r>
                        <a:rPr lang="de-DE" sz="900" dirty="0">
                          <a:effectLst/>
                          <a:latin typeface="Arial" panose="020B0604020202020204" pitchFamily="34" charset="0"/>
                          <a:ea typeface="Times New Roman" panose="02020603050405020304" pitchFamily="18" charset="0"/>
                        </a:rPr>
                        <a:t>Pflicht:</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055868"/>
                  </a:ext>
                </a:extLst>
              </a:tr>
              <a:tr h="39116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5</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9: G: Konzepte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10: E: Sozio-ökonomie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11: GuE: Gesundheitsfördernde Lebenswelten</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p>
                      <a:pPr>
                        <a:spcAft>
                          <a:spcPts val="0"/>
                        </a:spcAf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p>
                      <a:pPr>
                        <a:spcAft>
                          <a:spcPts val="0"/>
                        </a:spcAf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Fach B</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4104563"/>
                  </a:ext>
                </a:extLst>
              </a:tr>
              <a:tr h="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Wahlpflicht</a:t>
                      </a:r>
                      <a:r>
                        <a:rPr lang="de-DE" sz="1200" dirty="0">
                          <a:effectLst/>
                          <a:latin typeface="Corbel" panose="020B0503020204020204" pitchFamily="34" charset="0"/>
                          <a:ea typeface="Times New Roman" panose="02020603050405020304" pitchFamily="18" charset="0"/>
                        </a:rPr>
                        <a:t>: 1 aus 2</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Wahlpflicht: 1 aus 2</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8927"/>
                  </a:ext>
                </a:extLst>
              </a:tr>
              <a:tr h="46355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6</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800">
                          <a:effectLst/>
                          <a:latin typeface="Corbel" panose="020B0503020204020204" pitchFamily="34" charset="0"/>
                          <a:ea typeface="Times New Roman" panose="02020603050405020304" pitchFamily="18"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tabLst>
                          <a:tab pos="762000" algn="l"/>
                        </a:tabLst>
                      </a:pPr>
                      <a:r>
                        <a:rPr lang="en-US" sz="800">
                          <a:effectLst/>
                          <a:latin typeface="Corbel" panose="020B0503020204020204" pitchFamily="34" charset="0"/>
                          <a:ea typeface="Times New Roman" panose="02020603050405020304" pitchFamily="18" charset="0"/>
                        </a:rPr>
                        <a:t>BA Thesis (A/B/E)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tabLst>
                          <a:tab pos="762000" algn="l"/>
                        </a:tabLst>
                      </a:pPr>
                      <a:r>
                        <a:rPr lang="en-US"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12: G: Settings GF Betrieb/Reha/</a:t>
                      </a:r>
                      <a:endParaRPr lang="de-DE" sz="1200" dirty="0">
                        <a:effectLst/>
                        <a:latin typeface="Times New Roman" panose="02020603050405020304" pitchFamily="18" charset="0"/>
                        <a:ea typeface="Times New Roman" panose="02020603050405020304" pitchFamily="18" charset="0"/>
                      </a:endParaRPr>
                    </a:p>
                    <a:p>
                      <a:pPr>
                        <a:spcAft>
                          <a:spcPts val="0"/>
                        </a:spcAft>
                        <a:tabLst>
                          <a:tab pos="762000" algn="l"/>
                        </a:tabLst>
                      </a:pPr>
                      <a:r>
                        <a:rPr lang="de-DE" sz="1000" dirty="0">
                          <a:effectLst/>
                          <a:latin typeface="Corbel" panose="020B0503020204020204" pitchFamily="34" charset="0"/>
                          <a:ea typeface="Times New Roman" panose="02020603050405020304" pitchFamily="18" charset="0"/>
                        </a:rPr>
                        <a:t>Kommune/Schule</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14: E: Setting Schule</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13: G: Gesund-</a:t>
                      </a:r>
                      <a:r>
                        <a:rPr lang="de-DE" sz="1000" dirty="0" err="1">
                          <a:effectLst/>
                          <a:latin typeface="Corbel" panose="020B0503020204020204" pitchFamily="34" charset="0"/>
                          <a:ea typeface="Times New Roman" panose="02020603050405020304" pitchFamily="18" charset="0"/>
                        </a:rPr>
                        <a:t>heits</a:t>
                      </a:r>
                      <a:r>
                        <a:rPr lang="de-DE" sz="1000" dirty="0">
                          <a:effectLst/>
                          <a:latin typeface="Corbel" panose="020B0503020204020204" pitchFamily="34" charset="0"/>
                          <a:ea typeface="Times New Roman" panose="02020603050405020304" pitchFamily="18" charset="0"/>
                        </a:rPr>
                        <a:t>-beratung</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15: E: Ernährungs-beratung</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Fach B</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788958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424143337"/>
              </p:ext>
            </p:extLst>
          </p:nvPr>
        </p:nvGraphicFramePr>
        <p:xfrm>
          <a:off x="3268979" y="1336159"/>
          <a:ext cx="5654041" cy="1402080"/>
        </p:xfrm>
        <a:graphic>
          <a:graphicData uri="http://schemas.openxmlformats.org/drawingml/2006/table">
            <a:tbl>
              <a:tblPr firstRow="1" firstCol="1" bandRow="1"/>
              <a:tblGrid>
                <a:gridCol w="270267">
                  <a:extLst>
                    <a:ext uri="{9D8B030D-6E8A-4147-A177-3AD203B41FA5}">
                      <a16:colId xmlns:a16="http://schemas.microsoft.com/office/drawing/2014/main" val="2797707153"/>
                    </a:ext>
                  </a:extLst>
                </a:gridCol>
                <a:gridCol w="395250">
                  <a:extLst>
                    <a:ext uri="{9D8B030D-6E8A-4147-A177-3AD203B41FA5}">
                      <a16:colId xmlns:a16="http://schemas.microsoft.com/office/drawing/2014/main" val="3250895628"/>
                    </a:ext>
                  </a:extLst>
                </a:gridCol>
                <a:gridCol w="449811">
                  <a:extLst>
                    <a:ext uri="{9D8B030D-6E8A-4147-A177-3AD203B41FA5}">
                      <a16:colId xmlns:a16="http://schemas.microsoft.com/office/drawing/2014/main" val="3755512075"/>
                    </a:ext>
                  </a:extLst>
                </a:gridCol>
                <a:gridCol w="180178">
                  <a:extLst>
                    <a:ext uri="{9D8B030D-6E8A-4147-A177-3AD203B41FA5}">
                      <a16:colId xmlns:a16="http://schemas.microsoft.com/office/drawing/2014/main" val="2423005509"/>
                    </a:ext>
                  </a:extLst>
                </a:gridCol>
                <a:gridCol w="1240311">
                  <a:extLst>
                    <a:ext uri="{9D8B030D-6E8A-4147-A177-3AD203B41FA5}">
                      <a16:colId xmlns:a16="http://schemas.microsoft.com/office/drawing/2014/main" val="4150947838"/>
                    </a:ext>
                  </a:extLst>
                </a:gridCol>
                <a:gridCol w="723250">
                  <a:extLst>
                    <a:ext uri="{9D8B030D-6E8A-4147-A177-3AD203B41FA5}">
                      <a16:colId xmlns:a16="http://schemas.microsoft.com/office/drawing/2014/main" val="1356007603"/>
                    </a:ext>
                  </a:extLst>
                </a:gridCol>
                <a:gridCol w="723250">
                  <a:extLst>
                    <a:ext uri="{9D8B030D-6E8A-4147-A177-3AD203B41FA5}">
                      <a16:colId xmlns:a16="http://schemas.microsoft.com/office/drawing/2014/main" val="3134060890"/>
                    </a:ext>
                  </a:extLst>
                </a:gridCol>
                <a:gridCol w="899622">
                  <a:extLst>
                    <a:ext uri="{9D8B030D-6E8A-4147-A177-3AD203B41FA5}">
                      <a16:colId xmlns:a16="http://schemas.microsoft.com/office/drawing/2014/main" val="2142268117"/>
                    </a:ext>
                  </a:extLst>
                </a:gridCol>
                <a:gridCol w="179544">
                  <a:extLst>
                    <a:ext uri="{9D8B030D-6E8A-4147-A177-3AD203B41FA5}">
                      <a16:colId xmlns:a16="http://schemas.microsoft.com/office/drawing/2014/main" val="3087819438"/>
                    </a:ext>
                  </a:extLst>
                </a:gridCol>
                <a:gridCol w="592558">
                  <a:extLst>
                    <a:ext uri="{9D8B030D-6E8A-4147-A177-3AD203B41FA5}">
                      <a16:colId xmlns:a16="http://schemas.microsoft.com/office/drawing/2014/main" val="399495310"/>
                    </a:ext>
                  </a:extLst>
                </a:gridCol>
              </a:tblGrid>
              <a:tr h="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900">
                          <a:effectLst/>
                          <a:latin typeface="Arial" panose="020B0604020202020204" pitchFamily="34" charset="0"/>
                          <a:ea typeface="Times New Roman" panose="02020603050405020304" pitchFamily="18" charset="0"/>
                        </a:rPr>
                        <a:t>Wahlpflicht: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spcAft>
                          <a:spcPts val="0"/>
                        </a:spcAft>
                        <a:tabLst>
                          <a:tab pos="762000" algn="l"/>
                        </a:tabLst>
                      </a:pPr>
                      <a:r>
                        <a:rPr lang="de-DE" sz="900">
                          <a:effectLst/>
                          <a:latin typeface="Arial" panose="020B0604020202020204" pitchFamily="34" charset="0"/>
                          <a:ea typeface="Times New Roman" panose="02020603050405020304" pitchFamily="18" charset="0"/>
                        </a:rPr>
                        <a:t>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2161"/>
                  </a:ext>
                </a:extLst>
              </a:tr>
              <a:tr h="435942">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5</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9: G: Konzepte</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10: E: Sozio-ökonomie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11: GuE: Gesundheitsfördernde Lebenswelten</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p>
                      <a:pPr>
                        <a:spcAft>
                          <a:spcPts val="0"/>
                        </a:spcAf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p>
                      <a:pPr>
                        <a:spcAft>
                          <a:spcPts val="0"/>
                        </a:spcAf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Fach B</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80931427"/>
                  </a:ext>
                </a:extLst>
              </a:tr>
              <a:tr h="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Wahlpflicht: 1 aus 2</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Wahlpflicht: 1 aus 2</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048130"/>
                  </a:ext>
                </a:extLst>
              </a:tr>
              <a:tr h="46355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6</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800">
                          <a:effectLst/>
                          <a:latin typeface="Corbel" panose="020B0503020204020204" pitchFamily="34" charset="0"/>
                          <a:ea typeface="Times New Roman" panose="02020603050405020304" pitchFamily="18"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tabLst>
                          <a:tab pos="762000" algn="l"/>
                        </a:tabLst>
                      </a:pPr>
                      <a:r>
                        <a:rPr lang="en-US" sz="800">
                          <a:effectLst/>
                          <a:latin typeface="Corbel" panose="020B0503020204020204" pitchFamily="34" charset="0"/>
                          <a:ea typeface="Times New Roman" panose="02020603050405020304" pitchFamily="18" charset="0"/>
                        </a:rPr>
                        <a:t>BA Thesis (A/B/E)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tabLst>
                          <a:tab pos="762000" algn="l"/>
                        </a:tabLst>
                      </a:pPr>
                      <a:r>
                        <a:rPr lang="en-US"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12: G: Settings GF Betrieb/Reha/</a:t>
                      </a:r>
                      <a:endParaRPr lang="de-DE" sz="1200" dirty="0">
                        <a:effectLst/>
                        <a:latin typeface="Times New Roman" panose="02020603050405020304" pitchFamily="18" charset="0"/>
                        <a:ea typeface="Times New Roman" panose="02020603050405020304" pitchFamily="18" charset="0"/>
                      </a:endParaRPr>
                    </a:p>
                    <a:p>
                      <a:pPr>
                        <a:spcAft>
                          <a:spcPts val="0"/>
                        </a:spcAft>
                        <a:tabLst>
                          <a:tab pos="762000" algn="l"/>
                        </a:tabLst>
                      </a:pPr>
                      <a:r>
                        <a:rPr lang="de-DE" sz="1000" dirty="0">
                          <a:effectLst/>
                          <a:latin typeface="Corbel" panose="020B0503020204020204" pitchFamily="34" charset="0"/>
                          <a:ea typeface="Times New Roman" panose="02020603050405020304" pitchFamily="18" charset="0"/>
                        </a:rPr>
                        <a:t>Kommune/Schule</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14: E: Setting Schule</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13: G: Gesund-</a:t>
                      </a:r>
                      <a:r>
                        <a:rPr lang="de-DE" sz="1000" dirty="0" err="1">
                          <a:effectLst/>
                          <a:latin typeface="Corbel" panose="020B0503020204020204" pitchFamily="34" charset="0"/>
                          <a:ea typeface="Times New Roman" panose="02020603050405020304" pitchFamily="18" charset="0"/>
                        </a:rPr>
                        <a:t>heits</a:t>
                      </a:r>
                      <a:r>
                        <a:rPr lang="de-DE" sz="1000" dirty="0">
                          <a:effectLst/>
                          <a:latin typeface="Corbel" panose="020B0503020204020204" pitchFamily="34" charset="0"/>
                          <a:ea typeface="Times New Roman" panose="02020603050405020304" pitchFamily="18" charset="0"/>
                        </a:rPr>
                        <a:t>-beratung</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15: E: Ernährungs-beratung</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Fach B</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6518314"/>
                  </a:ext>
                </a:extLst>
              </a:tr>
            </a:tbl>
          </a:graphicData>
        </a:graphic>
      </p:graphicFrame>
      <p:graphicFrame>
        <p:nvGraphicFramePr>
          <p:cNvPr id="2" name="Tabelle 1"/>
          <p:cNvGraphicFramePr>
            <a:graphicFrameLocks noGrp="1"/>
          </p:cNvGraphicFramePr>
          <p:nvPr>
            <p:extLst/>
          </p:nvPr>
        </p:nvGraphicFramePr>
        <p:xfrm>
          <a:off x="1954214" y="4752170"/>
          <a:ext cx="6968809" cy="1112520"/>
        </p:xfrm>
        <a:graphic>
          <a:graphicData uri="http://schemas.openxmlformats.org/drawingml/2006/table">
            <a:tbl>
              <a:tblPr firstRow="1" bandRow="1">
                <a:tableStyleId>{5C22544A-7EE6-4342-B048-85BDC9FD1C3A}</a:tableStyleId>
              </a:tblPr>
              <a:tblGrid>
                <a:gridCol w="1334161">
                  <a:extLst>
                    <a:ext uri="{9D8B030D-6E8A-4147-A177-3AD203B41FA5}">
                      <a16:colId xmlns:a16="http://schemas.microsoft.com/office/drawing/2014/main" val="5432140"/>
                    </a:ext>
                  </a:extLst>
                </a:gridCol>
                <a:gridCol w="1274481">
                  <a:extLst>
                    <a:ext uri="{9D8B030D-6E8A-4147-A177-3AD203B41FA5}">
                      <a16:colId xmlns:a16="http://schemas.microsoft.com/office/drawing/2014/main" val="774661244"/>
                    </a:ext>
                  </a:extLst>
                </a:gridCol>
                <a:gridCol w="3590222">
                  <a:extLst>
                    <a:ext uri="{9D8B030D-6E8A-4147-A177-3AD203B41FA5}">
                      <a16:colId xmlns:a16="http://schemas.microsoft.com/office/drawing/2014/main" val="554737499"/>
                    </a:ext>
                  </a:extLst>
                </a:gridCol>
                <a:gridCol w="769945">
                  <a:extLst>
                    <a:ext uri="{9D8B030D-6E8A-4147-A177-3AD203B41FA5}">
                      <a16:colId xmlns:a16="http://schemas.microsoft.com/office/drawing/2014/main" val="582595286"/>
                    </a:ext>
                  </a:extLst>
                </a:gridCol>
              </a:tblGrid>
              <a:tr h="370840">
                <a:tc>
                  <a:txBody>
                    <a:bodyPr/>
                    <a:lstStyle/>
                    <a:p>
                      <a:r>
                        <a:rPr lang="de-DE" b="1" dirty="0">
                          <a:solidFill>
                            <a:sysClr val="windowText" lastClr="000000"/>
                          </a:solidFill>
                        </a:rPr>
                        <a:t>Fach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pPr algn="ctr"/>
                      <a:r>
                        <a:rPr lang="de-DE" b="0" dirty="0">
                          <a:solidFill>
                            <a:sysClr val="windowText" lastClr="000000"/>
                          </a:solidFill>
                        </a:rPr>
                        <a:t>Pädagogik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b="0" dirty="0">
                          <a:solidFill>
                            <a:sysClr val="windowText" lastClr="000000"/>
                          </a:solidFill>
                        </a:rPr>
                        <a:t>A: Gesundheit</a:t>
                      </a:r>
                      <a:r>
                        <a:rPr lang="de-DE" b="0" baseline="0" dirty="0">
                          <a:solidFill>
                            <a:sysClr val="windowText" lastClr="000000"/>
                          </a:solidFill>
                        </a:rPr>
                        <a:t> oder Ernährung</a:t>
                      </a:r>
                      <a:endParaRPr lang="de-D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de-DE" b="0"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727423"/>
                  </a:ext>
                </a:extLst>
              </a:tr>
              <a:tr h="370840">
                <a:tc>
                  <a:txBody>
                    <a:bodyPr/>
                    <a:lstStyle/>
                    <a:p>
                      <a:endParaRPr lang="de-DE"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ysClr val="windowText" lastClr="000000"/>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ysClr val="windowText" lastClr="00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de-DE" dirty="0">
                          <a:solidFill>
                            <a:sysClr val="windowText" lastClr="00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440649"/>
                  </a:ext>
                </a:extLst>
              </a:tr>
              <a:tr h="370840">
                <a:tc>
                  <a:txBody>
                    <a:bodyPr/>
                    <a:lstStyle/>
                    <a:p>
                      <a:r>
                        <a:rPr lang="de-DE" b="1" dirty="0">
                          <a:solidFill>
                            <a:sysClr val="windowText" lastClr="000000"/>
                          </a:solidFill>
                        </a:rPr>
                        <a:t>∑=180</a:t>
                      </a:r>
                      <a:r>
                        <a:rPr lang="de-DE" b="1" baseline="0" dirty="0">
                          <a:solidFill>
                            <a:sysClr val="windowText" lastClr="000000"/>
                          </a:solidFill>
                        </a:rPr>
                        <a:t> CP</a:t>
                      </a:r>
                      <a:endParaRPr lang="de-DE"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de-DE" b="0" dirty="0">
                          <a:solidFill>
                            <a:sysClr val="windowText" lastClr="000000"/>
                          </a:solidFill>
                        </a:rPr>
                        <a:t>+ 10 CP </a:t>
                      </a:r>
                      <a:r>
                        <a:rPr lang="de-DE" b="0" dirty="0" err="1">
                          <a:solidFill>
                            <a:sysClr val="windowText" lastClr="000000"/>
                          </a:solidFill>
                        </a:rPr>
                        <a:t>thesis</a:t>
                      </a:r>
                      <a:r>
                        <a:rPr lang="de-DE" b="0" dirty="0">
                          <a:solidFill>
                            <a:sysClr val="windowText" lastClr="000000"/>
                          </a:solidFill>
                        </a:rPr>
                        <a:t> (Fach A, B oder </a:t>
                      </a:r>
                      <a:r>
                        <a:rPr lang="de-DE" b="0" dirty="0" err="1">
                          <a:solidFill>
                            <a:sysClr val="windowText" lastClr="000000"/>
                          </a:solidFill>
                        </a:rPr>
                        <a:t>Erzwiss</a:t>
                      </a:r>
                      <a:r>
                        <a:rPr lang="de-DE" b="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572518"/>
                  </a:ext>
                </a:extLst>
              </a:tr>
            </a:tbl>
          </a:graphicData>
        </a:graphic>
      </p:graphicFrame>
      <p:sp>
        <p:nvSpPr>
          <p:cNvPr id="4" name="Textfeld 3"/>
          <p:cNvSpPr txBox="1"/>
          <p:nvPr/>
        </p:nvSpPr>
        <p:spPr>
          <a:xfrm>
            <a:off x="9499600" y="1473200"/>
            <a:ext cx="1615440" cy="369332"/>
          </a:xfrm>
          <a:prstGeom prst="rect">
            <a:avLst/>
          </a:prstGeom>
          <a:solidFill>
            <a:schemeClr val="accent1">
              <a:lumMod val="40000"/>
              <a:lumOff val="60000"/>
            </a:schemeClr>
          </a:solidFill>
        </p:spPr>
        <p:txBody>
          <a:bodyPr wrap="square" rtlCol="0">
            <a:spAutoFit/>
          </a:bodyPr>
          <a:lstStyle/>
          <a:p>
            <a:r>
              <a:rPr lang="de-DE" dirty="0"/>
              <a:t>ERN: 10 CP</a:t>
            </a:r>
          </a:p>
        </p:txBody>
      </p:sp>
      <p:sp>
        <p:nvSpPr>
          <p:cNvPr id="8" name="Textfeld 7"/>
          <p:cNvSpPr txBox="1"/>
          <p:nvPr/>
        </p:nvSpPr>
        <p:spPr>
          <a:xfrm>
            <a:off x="9519920" y="2194560"/>
            <a:ext cx="1615440" cy="369332"/>
          </a:xfrm>
          <a:prstGeom prst="rect">
            <a:avLst/>
          </a:prstGeom>
          <a:solidFill>
            <a:schemeClr val="accent1">
              <a:lumMod val="40000"/>
              <a:lumOff val="60000"/>
            </a:schemeClr>
          </a:solidFill>
        </p:spPr>
        <p:txBody>
          <a:bodyPr wrap="square" rtlCol="0">
            <a:spAutoFit/>
          </a:bodyPr>
          <a:lstStyle/>
          <a:p>
            <a:r>
              <a:rPr lang="de-DE" dirty="0"/>
              <a:t>ERN: 10 CP</a:t>
            </a:r>
          </a:p>
        </p:txBody>
      </p:sp>
      <p:sp>
        <p:nvSpPr>
          <p:cNvPr id="9" name="Textfeld 8"/>
          <p:cNvSpPr txBox="1"/>
          <p:nvPr/>
        </p:nvSpPr>
        <p:spPr>
          <a:xfrm>
            <a:off x="9489440" y="3169920"/>
            <a:ext cx="1615440" cy="369332"/>
          </a:xfrm>
          <a:prstGeom prst="rect">
            <a:avLst/>
          </a:prstGeom>
          <a:solidFill>
            <a:schemeClr val="accent6">
              <a:lumMod val="40000"/>
              <a:lumOff val="60000"/>
            </a:schemeClr>
          </a:solidFill>
        </p:spPr>
        <p:txBody>
          <a:bodyPr wrap="square" rtlCol="0">
            <a:spAutoFit/>
          </a:bodyPr>
          <a:lstStyle/>
          <a:p>
            <a:r>
              <a:rPr lang="de-DE" dirty="0"/>
              <a:t>GES: 10 CP</a:t>
            </a:r>
          </a:p>
        </p:txBody>
      </p:sp>
      <p:sp>
        <p:nvSpPr>
          <p:cNvPr id="10" name="Textfeld 9"/>
          <p:cNvSpPr txBox="1"/>
          <p:nvPr/>
        </p:nvSpPr>
        <p:spPr>
          <a:xfrm>
            <a:off x="9509760" y="3891280"/>
            <a:ext cx="1615440" cy="369332"/>
          </a:xfrm>
          <a:prstGeom prst="rect">
            <a:avLst/>
          </a:prstGeom>
          <a:solidFill>
            <a:schemeClr val="accent6">
              <a:lumMod val="40000"/>
              <a:lumOff val="60000"/>
            </a:schemeClr>
          </a:solidFill>
        </p:spPr>
        <p:txBody>
          <a:bodyPr wrap="square" rtlCol="0">
            <a:spAutoFit/>
          </a:bodyPr>
          <a:lstStyle/>
          <a:p>
            <a:r>
              <a:rPr lang="de-DE" dirty="0"/>
              <a:t>GES: 10 CP</a:t>
            </a:r>
          </a:p>
        </p:txBody>
      </p:sp>
    </p:spTree>
    <p:extLst>
      <p:ext uri="{BB962C8B-B14F-4D97-AF65-F5344CB8AC3E}">
        <p14:creationId xmlns:p14="http://schemas.microsoft.com/office/powerpoint/2010/main" val="20130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C218C6C-039B-504A-A52D-9EB4DD49653E}"/>
              </a:ext>
            </a:extLst>
          </p:cNvPr>
          <p:cNvSpPr>
            <a:spLocks noGrp="1"/>
          </p:cNvSpPr>
          <p:nvPr>
            <p:ph idx="1"/>
          </p:nvPr>
        </p:nvSpPr>
        <p:spPr>
          <a:xfrm>
            <a:off x="705678" y="1441936"/>
            <a:ext cx="11486322" cy="4140000"/>
          </a:xfrm>
        </p:spPr>
        <p:txBody>
          <a:bodyPr/>
          <a:lstStyle/>
          <a:p>
            <a:r>
              <a:rPr lang="de-DE" b="1" dirty="0"/>
              <a:t>Schwerpunkt Gesundheit:</a:t>
            </a:r>
            <a:endParaRPr lang="de-DE" dirty="0"/>
          </a:p>
          <a:p>
            <a:r>
              <a:rPr lang="de-DE" dirty="0"/>
              <a:t>Dieser Schwerpunkt wurde um die Module 14 und 15 ergänzt. </a:t>
            </a:r>
          </a:p>
          <a:p>
            <a:r>
              <a:rPr lang="de-DE" dirty="0"/>
              <a:t>Damit gilt der Schwerpunkt als bestanden, wenn folgende Module belegt wurden: </a:t>
            </a:r>
          </a:p>
          <a:p>
            <a:r>
              <a:rPr lang="de-DE" dirty="0"/>
              <a:t>Modul 9, Modul 11, ein Modul aus (M 12 o. M 14) und ein Modul aus (M 13 o. M 15).</a:t>
            </a:r>
          </a:p>
          <a:p>
            <a:r>
              <a:rPr lang="de-DE" b="1" dirty="0"/>
              <a:t> </a:t>
            </a:r>
            <a:endParaRPr lang="de-DE" dirty="0"/>
          </a:p>
          <a:p>
            <a:r>
              <a:rPr lang="de-DE" b="1" dirty="0"/>
              <a:t>Schwerpunkt Ernährung:</a:t>
            </a:r>
            <a:endParaRPr lang="de-DE" dirty="0"/>
          </a:p>
          <a:p>
            <a:r>
              <a:rPr lang="de-DE" dirty="0"/>
              <a:t>Dieser Schwerpunkt wurde um die Module 12 und 13 ergänzt. </a:t>
            </a:r>
          </a:p>
          <a:p>
            <a:r>
              <a:rPr lang="de-DE" dirty="0"/>
              <a:t>Damit gilt der Schwerpunkt als bestanden, wenn folgende Module belegt wurden: </a:t>
            </a:r>
          </a:p>
          <a:p>
            <a:r>
              <a:rPr lang="de-DE" dirty="0"/>
              <a:t>Modul 10, Modul 11, ein Modul aus (M 12 o. M 14) und ein Modul aus (M 13 o. M 15).</a:t>
            </a:r>
          </a:p>
          <a:p>
            <a:endParaRPr lang="de-DE" dirty="0"/>
          </a:p>
        </p:txBody>
      </p:sp>
      <p:sp>
        <p:nvSpPr>
          <p:cNvPr id="4" name="Titel 1">
            <a:extLst>
              <a:ext uri="{FF2B5EF4-FFF2-40B4-BE49-F238E27FC236}">
                <a16:creationId xmlns:a16="http://schemas.microsoft.com/office/drawing/2014/main" id="{F89A57F5-1F7C-DD4A-8B0D-E94875F05D3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de-DE" dirty="0"/>
              <a:t>1.1	Spezialisierungsoption für Master </a:t>
            </a:r>
            <a:r>
              <a:rPr lang="de-DE" dirty="0" err="1"/>
              <a:t>of</a:t>
            </a:r>
            <a:r>
              <a:rPr lang="de-DE" dirty="0"/>
              <a:t> Education für das Lehramt an   </a:t>
            </a:r>
            <a:br>
              <a:rPr lang="de-DE" dirty="0"/>
            </a:br>
            <a:r>
              <a:rPr lang="de-DE" dirty="0"/>
              <a:t>             Sekundarschulen</a:t>
            </a:r>
            <a:endParaRPr lang="de-DE" altLang="de-DE" dirty="0"/>
          </a:p>
        </p:txBody>
      </p:sp>
    </p:spTree>
    <p:extLst>
      <p:ext uri="{BB962C8B-B14F-4D97-AF65-F5344CB8AC3E}">
        <p14:creationId xmlns:p14="http://schemas.microsoft.com/office/powerpoint/2010/main" val="2311770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37274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de-DE" dirty="0"/>
              <a:t>1.2	Spezialisierungsoption fachwissenschaftlicher Master-	Studiengang (außerschulisch) </a:t>
            </a:r>
            <a:endParaRPr lang="de-DE" altLang="de-DE" dirty="0">
              <a:solidFill>
                <a:srgbClr val="FF0000"/>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1595011559"/>
              </p:ext>
            </p:extLst>
          </p:nvPr>
        </p:nvGraphicFramePr>
        <p:xfrm>
          <a:off x="3268979" y="1343074"/>
          <a:ext cx="5654041" cy="1402080"/>
        </p:xfrm>
        <a:graphic>
          <a:graphicData uri="http://schemas.openxmlformats.org/drawingml/2006/table">
            <a:tbl>
              <a:tblPr firstRow="1" firstCol="1" bandRow="1"/>
              <a:tblGrid>
                <a:gridCol w="270267">
                  <a:extLst>
                    <a:ext uri="{9D8B030D-6E8A-4147-A177-3AD203B41FA5}">
                      <a16:colId xmlns:a16="http://schemas.microsoft.com/office/drawing/2014/main" val="3968064716"/>
                    </a:ext>
                  </a:extLst>
                </a:gridCol>
                <a:gridCol w="395250">
                  <a:extLst>
                    <a:ext uri="{9D8B030D-6E8A-4147-A177-3AD203B41FA5}">
                      <a16:colId xmlns:a16="http://schemas.microsoft.com/office/drawing/2014/main" val="197119420"/>
                    </a:ext>
                  </a:extLst>
                </a:gridCol>
                <a:gridCol w="449811">
                  <a:extLst>
                    <a:ext uri="{9D8B030D-6E8A-4147-A177-3AD203B41FA5}">
                      <a16:colId xmlns:a16="http://schemas.microsoft.com/office/drawing/2014/main" val="3584635274"/>
                    </a:ext>
                  </a:extLst>
                </a:gridCol>
                <a:gridCol w="180178">
                  <a:extLst>
                    <a:ext uri="{9D8B030D-6E8A-4147-A177-3AD203B41FA5}">
                      <a16:colId xmlns:a16="http://schemas.microsoft.com/office/drawing/2014/main" val="36753909"/>
                    </a:ext>
                  </a:extLst>
                </a:gridCol>
                <a:gridCol w="1240311">
                  <a:extLst>
                    <a:ext uri="{9D8B030D-6E8A-4147-A177-3AD203B41FA5}">
                      <a16:colId xmlns:a16="http://schemas.microsoft.com/office/drawing/2014/main" val="3131018972"/>
                    </a:ext>
                  </a:extLst>
                </a:gridCol>
                <a:gridCol w="723250">
                  <a:extLst>
                    <a:ext uri="{9D8B030D-6E8A-4147-A177-3AD203B41FA5}">
                      <a16:colId xmlns:a16="http://schemas.microsoft.com/office/drawing/2014/main" val="3663596397"/>
                    </a:ext>
                  </a:extLst>
                </a:gridCol>
                <a:gridCol w="723250">
                  <a:extLst>
                    <a:ext uri="{9D8B030D-6E8A-4147-A177-3AD203B41FA5}">
                      <a16:colId xmlns:a16="http://schemas.microsoft.com/office/drawing/2014/main" val="2624470238"/>
                    </a:ext>
                  </a:extLst>
                </a:gridCol>
                <a:gridCol w="899622">
                  <a:extLst>
                    <a:ext uri="{9D8B030D-6E8A-4147-A177-3AD203B41FA5}">
                      <a16:colId xmlns:a16="http://schemas.microsoft.com/office/drawing/2014/main" val="2724478887"/>
                    </a:ext>
                  </a:extLst>
                </a:gridCol>
                <a:gridCol w="179544">
                  <a:extLst>
                    <a:ext uri="{9D8B030D-6E8A-4147-A177-3AD203B41FA5}">
                      <a16:colId xmlns:a16="http://schemas.microsoft.com/office/drawing/2014/main" val="1213662185"/>
                    </a:ext>
                  </a:extLst>
                </a:gridCol>
                <a:gridCol w="592558">
                  <a:extLst>
                    <a:ext uri="{9D8B030D-6E8A-4147-A177-3AD203B41FA5}">
                      <a16:colId xmlns:a16="http://schemas.microsoft.com/office/drawing/2014/main" val="3649662237"/>
                    </a:ext>
                  </a:extLst>
                </a:gridCol>
              </a:tblGrid>
              <a:tr h="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900">
                          <a:effectLst/>
                          <a:latin typeface="Arial" panose="020B0604020202020204" pitchFamily="34" charset="0"/>
                          <a:ea typeface="Times New Roman" panose="02020603050405020304" pitchFamily="18" charset="0"/>
                        </a:rPr>
                        <a:t>Wahlpflicht: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spcAft>
                          <a:spcPts val="0"/>
                        </a:spcAft>
                        <a:tabLst>
                          <a:tab pos="762000" algn="l"/>
                        </a:tabLst>
                      </a:pPr>
                      <a:r>
                        <a:rPr lang="de-DE" sz="900">
                          <a:effectLst/>
                          <a:latin typeface="Arial" panose="020B0604020202020204" pitchFamily="34" charset="0"/>
                          <a:ea typeface="Times New Roman" panose="02020603050405020304" pitchFamily="18" charset="0"/>
                        </a:rPr>
                        <a:t>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055868"/>
                  </a:ext>
                </a:extLst>
              </a:tr>
              <a:tr h="39116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5</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9: G: Konzepte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10: E: Sozio-ökonomie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11: GuE: Gesundheitsfördernde Lebenswelten</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p>
                      <a:pPr>
                        <a:spcAft>
                          <a:spcPts val="0"/>
                        </a:spcAf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p>
                      <a:pPr>
                        <a:spcAft>
                          <a:spcPts val="0"/>
                        </a:spcAf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Fach B</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4104563"/>
                  </a:ext>
                </a:extLst>
              </a:tr>
              <a:tr h="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Wahlpflicht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Wahlpflicht: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8927"/>
                  </a:ext>
                </a:extLst>
              </a:tr>
              <a:tr h="46355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6</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800">
                          <a:effectLst/>
                          <a:latin typeface="Corbel" panose="020B0503020204020204" pitchFamily="34" charset="0"/>
                          <a:ea typeface="Times New Roman" panose="02020603050405020304" pitchFamily="18"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tabLst>
                          <a:tab pos="762000" algn="l"/>
                        </a:tabLst>
                      </a:pPr>
                      <a:r>
                        <a:rPr lang="en-US" sz="800">
                          <a:effectLst/>
                          <a:latin typeface="Corbel" panose="020B0503020204020204" pitchFamily="34" charset="0"/>
                          <a:ea typeface="Times New Roman" panose="02020603050405020304" pitchFamily="18" charset="0"/>
                        </a:rPr>
                        <a:t>BA Thesis (A/B/E)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tabLst>
                          <a:tab pos="762000" algn="l"/>
                        </a:tabLst>
                      </a:pPr>
                      <a:r>
                        <a:rPr lang="en-US"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12: G: Settings GF Betrieb/Reha/</a:t>
                      </a:r>
                      <a:endParaRPr lang="de-DE" sz="1200" dirty="0">
                        <a:effectLst/>
                        <a:latin typeface="Times New Roman" panose="02020603050405020304" pitchFamily="18" charset="0"/>
                        <a:ea typeface="Times New Roman" panose="02020603050405020304" pitchFamily="18" charset="0"/>
                      </a:endParaRPr>
                    </a:p>
                    <a:p>
                      <a:pPr>
                        <a:spcAft>
                          <a:spcPts val="0"/>
                        </a:spcAft>
                        <a:tabLst>
                          <a:tab pos="762000" algn="l"/>
                        </a:tabLst>
                      </a:pPr>
                      <a:r>
                        <a:rPr lang="de-DE" sz="1000" dirty="0">
                          <a:effectLst/>
                          <a:latin typeface="Corbel" panose="020B0503020204020204" pitchFamily="34" charset="0"/>
                          <a:ea typeface="Times New Roman" panose="02020603050405020304" pitchFamily="18" charset="0"/>
                        </a:rPr>
                        <a:t>Kommune/Schule</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14: E: Setting Schule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13: G: Gesund-heits-beratung</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15: E: Ernährungs-beratung</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Fach B</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78895801"/>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2210860815"/>
              </p:ext>
            </p:extLst>
          </p:nvPr>
        </p:nvGraphicFramePr>
        <p:xfrm>
          <a:off x="3268979" y="2977044"/>
          <a:ext cx="5654041" cy="1402080"/>
        </p:xfrm>
        <a:graphic>
          <a:graphicData uri="http://schemas.openxmlformats.org/drawingml/2006/table">
            <a:tbl>
              <a:tblPr firstRow="1" firstCol="1" bandRow="1"/>
              <a:tblGrid>
                <a:gridCol w="270267">
                  <a:extLst>
                    <a:ext uri="{9D8B030D-6E8A-4147-A177-3AD203B41FA5}">
                      <a16:colId xmlns:a16="http://schemas.microsoft.com/office/drawing/2014/main" val="2797707153"/>
                    </a:ext>
                  </a:extLst>
                </a:gridCol>
                <a:gridCol w="395250">
                  <a:extLst>
                    <a:ext uri="{9D8B030D-6E8A-4147-A177-3AD203B41FA5}">
                      <a16:colId xmlns:a16="http://schemas.microsoft.com/office/drawing/2014/main" val="3250895628"/>
                    </a:ext>
                  </a:extLst>
                </a:gridCol>
                <a:gridCol w="449811">
                  <a:extLst>
                    <a:ext uri="{9D8B030D-6E8A-4147-A177-3AD203B41FA5}">
                      <a16:colId xmlns:a16="http://schemas.microsoft.com/office/drawing/2014/main" val="3755512075"/>
                    </a:ext>
                  </a:extLst>
                </a:gridCol>
                <a:gridCol w="180178">
                  <a:extLst>
                    <a:ext uri="{9D8B030D-6E8A-4147-A177-3AD203B41FA5}">
                      <a16:colId xmlns:a16="http://schemas.microsoft.com/office/drawing/2014/main" val="2423005509"/>
                    </a:ext>
                  </a:extLst>
                </a:gridCol>
                <a:gridCol w="1240311">
                  <a:extLst>
                    <a:ext uri="{9D8B030D-6E8A-4147-A177-3AD203B41FA5}">
                      <a16:colId xmlns:a16="http://schemas.microsoft.com/office/drawing/2014/main" val="4150947838"/>
                    </a:ext>
                  </a:extLst>
                </a:gridCol>
                <a:gridCol w="723250">
                  <a:extLst>
                    <a:ext uri="{9D8B030D-6E8A-4147-A177-3AD203B41FA5}">
                      <a16:colId xmlns:a16="http://schemas.microsoft.com/office/drawing/2014/main" val="1356007603"/>
                    </a:ext>
                  </a:extLst>
                </a:gridCol>
                <a:gridCol w="723250">
                  <a:extLst>
                    <a:ext uri="{9D8B030D-6E8A-4147-A177-3AD203B41FA5}">
                      <a16:colId xmlns:a16="http://schemas.microsoft.com/office/drawing/2014/main" val="3134060890"/>
                    </a:ext>
                  </a:extLst>
                </a:gridCol>
                <a:gridCol w="899622">
                  <a:extLst>
                    <a:ext uri="{9D8B030D-6E8A-4147-A177-3AD203B41FA5}">
                      <a16:colId xmlns:a16="http://schemas.microsoft.com/office/drawing/2014/main" val="2142268117"/>
                    </a:ext>
                  </a:extLst>
                </a:gridCol>
                <a:gridCol w="179544">
                  <a:extLst>
                    <a:ext uri="{9D8B030D-6E8A-4147-A177-3AD203B41FA5}">
                      <a16:colId xmlns:a16="http://schemas.microsoft.com/office/drawing/2014/main" val="3087819438"/>
                    </a:ext>
                  </a:extLst>
                </a:gridCol>
                <a:gridCol w="592558">
                  <a:extLst>
                    <a:ext uri="{9D8B030D-6E8A-4147-A177-3AD203B41FA5}">
                      <a16:colId xmlns:a16="http://schemas.microsoft.com/office/drawing/2014/main" val="399495310"/>
                    </a:ext>
                  </a:extLst>
                </a:gridCol>
              </a:tblGrid>
              <a:tr h="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900">
                          <a:effectLst/>
                          <a:latin typeface="Arial" panose="020B0604020202020204" pitchFamily="34" charset="0"/>
                          <a:ea typeface="Times New Roman" panose="02020603050405020304" pitchFamily="18" charset="0"/>
                        </a:rPr>
                        <a:t>Wahlpflicht: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spcAft>
                          <a:spcPts val="0"/>
                        </a:spcAft>
                        <a:tabLst>
                          <a:tab pos="762000" algn="l"/>
                        </a:tabLst>
                      </a:pPr>
                      <a:r>
                        <a:rPr lang="de-DE" sz="900">
                          <a:effectLst/>
                          <a:latin typeface="Arial" panose="020B0604020202020204" pitchFamily="34" charset="0"/>
                          <a:ea typeface="Times New Roman" panose="02020603050405020304" pitchFamily="18" charset="0"/>
                        </a:rPr>
                        <a:t>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2161"/>
                  </a:ext>
                </a:extLst>
              </a:tr>
              <a:tr h="39116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5</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9: G: Konzepte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10: E: Sozio-ökonomie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11: GuE: Gesundheitsfördernde Lebenswelten</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p>
                      <a:pPr>
                        <a:spcAft>
                          <a:spcPts val="0"/>
                        </a:spcAf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p>
                      <a:pPr>
                        <a:spcAft>
                          <a:spcPts val="0"/>
                        </a:spcAf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Fach B</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80931427"/>
                  </a:ext>
                </a:extLst>
              </a:tr>
              <a:tr h="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Wahlpflicht: 1 aus 2</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Wahlpflicht: 1 aus 2</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048130"/>
                  </a:ext>
                </a:extLst>
              </a:tr>
              <a:tr h="463550">
                <a:tc>
                  <a:txBody>
                    <a:bodyPr/>
                    <a:lstStyle/>
                    <a:p>
                      <a:pPr>
                        <a:spcAft>
                          <a:spcPts val="0"/>
                        </a:spcAft>
                        <a:tabLst>
                          <a:tab pos="762000" algn="l"/>
                        </a:tabLst>
                      </a:pPr>
                      <a:r>
                        <a:rPr lang="de-DE" sz="1100">
                          <a:effectLst/>
                          <a:latin typeface="Corbel" panose="020B0503020204020204" pitchFamily="34" charset="0"/>
                          <a:ea typeface="Times New Roman" panose="02020603050405020304" pitchFamily="18" charset="0"/>
                        </a:rPr>
                        <a:t>6</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800">
                          <a:effectLst/>
                          <a:latin typeface="Corbel" panose="020B0503020204020204" pitchFamily="34" charset="0"/>
                          <a:ea typeface="Times New Roman" panose="02020603050405020304" pitchFamily="18"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tabLst>
                          <a:tab pos="762000" algn="l"/>
                        </a:tabLst>
                      </a:pPr>
                      <a:r>
                        <a:rPr lang="en-US" sz="800">
                          <a:effectLst/>
                          <a:latin typeface="Corbel" panose="020B0503020204020204" pitchFamily="34" charset="0"/>
                          <a:ea typeface="Times New Roman" panose="02020603050405020304" pitchFamily="18" charset="0"/>
                        </a:rPr>
                        <a:t>BA Thesis (A/B/E)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tabLst>
                          <a:tab pos="762000" algn="l"/>
                        </a:tabLst>
                      </a:pPr>
                      <a:r>
                        <a:rPr lang="en-US"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12: G: Settings GF Betrieb/Reha/</a:t>
                      </a:r>
                      <a:endParaRPr lang="de-DE" sz="1200" dirty="0">
                        <a:effectLst/>
                        <a:latin typeface="Times New Roman" panose="02020603050405020304" pitchFamily="18" charset="0"/>
                        <a:ea typeface="Times New Roman" panose="02020603050405020304" pitchFamily="18" charset="0"/>
                      </a:endParaRPr>
                    </a:p>
                    <a:p>
                      <a:pPr>
                        <a:spcAft>
                          <a:spcPts val="0"/>
                        </a:spcAft>
                        <a:tabLst>
                          <a:tab pos="762000" algn="l"/>
                        </a:tabLst>
                      </a:pPr>
                      <a:r>
                        <a:rPr lang="de-DE" sz="1000" dirty="0">
                          <a:effectLst/>
                          <a:latin typeface="Corbel" panose="020B0503020204020204" pitchFamily="34" charset="0"/>
                          <a:ea typeface="Times New Roman" panose="02020603050405020304" pitchFamily="18" charset="0"/>
                        </a:rPr>
                        <a:t>Kommune/Schule</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14: E: Setting Schule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M 13: G: Gesund-</a:t>
                      </a:r>
                      <a:r>
                        <a:rPr lang="de-DE" sz="1000" dirty="0" err="1">
                          <a:effectLst/>
                          <a:latin typeface="Corbel" panose="020B0503020204020204" pitchFamily="34" charset="0"/>
                          <a:ea typeface="Times New Roman" panose="02020603050405020304" pitchFamily="18" charset="0"/>
                        </a:rPr>
                        <a:t>heits</a:t>
                      </a:r>
                      <a:r>
                        <a:rPr lang="de-DE" sz="1000" dirty="0">
                          <a:effectLst/>
                          <a:latin typeface="Corbel" panose="020B0503020204020204" pitchFamily="34" charset="0"/>
                          <a:ea typeface="Times New Roman" panose="02020603050405020304" pitchFamily="18" charset="0"/>
                        </a:rPr>
                        <a:t>-beratung</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M 15: E: Ernährungs-beratung</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tabLst>
                          <a:tab pos="762000" algn="l"/>
                        </a:tabLst>
                      </a:pPr>
                      <a:r>
                        <a:rPr lang="de-DE" sz="1000">
                          <a:effectLst/>
                          <a:latin typeface="Corbel" panose="020B0503020204020204" pitchFamily="34" charset="0"/>
                          <a:ea typeface="Times New Roman" panose="02020603050405020304" pitchFamily="18"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tabLst>
                          <a:tab pos="762000" algn="l"/>
                        </a:tabLst>
                      </a:pPr>
                      <a:r>
                        <a:rPr lang="de-DE" sz="1000" dirty="0">
                          <a:effectLst/>
                          <a:latin typeface="Corbel" panose="020B0503020204020204" pitchFamily="34" charset="0"/>
                          <a:ea typeface="Times New Roman" panose="02020603050405020304" pitchFamily="18" charset="0"/>
                        </a:rPr>
                        <a:t>Fach B</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6518314"/>
                  </a:ext>
                </a:extLst>
              </a:tr>
            </a:tbl>
          </a:graphicData>
        </a:graphic>
      </p:graphicFrame>
      <p:sp>
        <p:nvSpPr>
          <p:cNvPr id="10" name="Textfeld 9"/>
          <p:cNvSpPr txBox="1"/>
          <p:nvPr/>
        </p:nvSpPr>
        <p:spPr>
          <a:xfrm>
            <a:off x="858416" y="1635100"/>
            <a:ext cx="1894115" cy="923330"/>
          </a:xfrm>
          <a:prstGeom prst="rect">
            <a:avLst/>
          </a:prstGeom>
          <a:noFill/>
        </p:spPr>
        <p:txBody>
          <a:bodyPr wrap="square" rtlCol="0">
            <a:spAutoFit/>
          </a:bodyPr>
          <a:lstStyle/>
          <a:p>
            <a:r>
              <a:rPr lang="de-DE" dirty="0"/>
              <a:t>Gesundheits-wissenschaftlicher Master</a:t>
            </a:r>
          </a:p>
        </p:txBody>
      </p:sp>
      <p:graphicFrame>
        <p:nvGraphicFramePr>
          <p:cNvPr id="8" name="Tabelle 7"/>
          <p:cNvGraphicFramePr>
            <a:graphicFrameLocks noGrp="1"/>
          </p:cNvGraphicFramePr>
          <p:nvPr>
            <p:extLst/>
          </p:nvPr>
        </p:nvGraphicFramePr>
        <p:xfrm>
          <a:off x="1954214" y="4773828"/>
          <a:ext cx="6968809" cy="1112520"/>
        </p:xfrm>
        <a:graphic>
          <a:graphicData uri="http://schemas.openxmlformats.org/drawingml/2006/table">
            <a:tbl>
              <a:tblPr firstRow="1" bandRow="1">
                <a:tableStyleId>{5C22544A-7EE6-4342-B048-85BDC9FD1C3A}</a:tableStyleId>
              </a:tblPr>
              <a:tblGrid>
                <a:gridCol w="1334161">
                  <a:extLst>
                    <a:ext uri="{9D8B030D-6E8A-4147-A177-3AD203B41FA5}">
                      <a16:colId xmlns:a16="http://schemas.microsoft.com/office/drawing/2014/main" val="5432140"/>
                    </a:ext>
                  </a:extLst>
                </a:gridCol>
                <a:gridCol w="1274481">
                  <a:extLst>
                    <a:ext uri="{9D8B030D-6E8A-4147-A177-3AD203B41FA5}">
                      <a16:colId xmlns:a16="http://schemas.microsoft.com/office/drawing/2014/main" val="774661244"/>
                    </a:ext>
                  </a:extLst>
                </a:gridCol>
                <a:gridCol w="3590222">
                  <a:extLst>
                    <a:ext uri="{9D8B030D-6E8A-4147-A177-3AD203B41FA5}">
                      <a16:colId xmlns:a16="http://schemas.microsoft.com/office/drawing/2014/main" val="554737499"/>
                    </a:ext>
                  </a:extLst>
                </a:gridCol>
                <a:gridCol w="769945">
                  <a:extLst>
                    <a:ext uri="{9D8B030D-6E8A-4147-A177-3AD203B41FA5}">
                      <a16:colId xmlns:a16="http://schemas.microsoft.com/office/drawing/2014/main" val="582595286"/>
                    </a:ext>
                  </a:extLst>
                </a:gridCol>
              </a:tblGrid>
              <a:tr h="370840">
                <a:tc>
                  <a:txBody>
                    <a:bodyPr/>
                    <a:lstStyle/>
                    <a:p>
                      <a:r>
                        <a:rPr lang="de-DE" b="1" dirty="0">
                          <a:solidFill>
                            <a:sysClr val="windowText" lastClr="000000"/>
                          </a:solidFill>
                        </a:rPr>
                        <a:t>Fach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33"/>
                    </a:solidFill>
                  </a:tcPr>
                </a:tc>
                <a:tc>
                  <a:txBody>
                    <a:bodyPr/>
                    <a:lstStyle/>
                    <a:p>
                      <a:pPr algn="ctr"/>
                      <a:r>
                        <a:rPr lang="de-DE" b="0" dirty="0">
                          <a:solidFill>
                            <a:sysClr val="windowText" lastClr="000000"/>
                          </a:solidFill>
                        </a:rPr>
                        <a:t>Pädagogik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b="0" dirty="0">
                          <a:solidFill>
                            <a:sysClr val="windowText" lastClr="000000"/>
                          </a:solidFill>
                        </a:rPr>
                        <a:t>A: Gesundheit</a:t>
                      </a:r>
                      <a:r>
                        <a:rPr lang="de-DE" b="0" baseline="0" dirty="0">
                          <a:solidFill>
                            <a:sysClr val="windowText" lastClr="000000"/>
                          </a:solidFill>
                        </a:rPr>
                        <a:t> oder Ernährung</a:t>
                      </a:r>
                      <a:endParaRPr lang="de-D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de-DE" b="0"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727423"/>
                  </a:ext>
                </a:extLst>
              </a:tr>
              <a:tr h="370840">
                <a:tc>
                  <a:txBody>
                    <a:bodyPr/>
                    <a:lstStyle/>
                    <a:p>
                      <a:endParaRPr lang="de-DE"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b="1" dirty="0">
                          <a:solidFill>
                            <a:sysClr val="windowText" lastClr="000000"/>
                          </a:solidFill>
                        </a:rPr>
                        <a:t>45</a:t>
                      </a:r>
                      <a:r>
                        <a:rPr lang="de-DE" dirty="0">
                          <a:solidFill>
                            <a:sysClr val="windowText" lastClr="000000"/>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ysClr val="windowText" lastClr="000000"/>
                          </a:solidFill>
                        </a:rPr>
                        <a:t>60-</a:t>
                      </a:r>
                      <a:r>
                        <a:rPr lang="de-DE" b="1" dirty="0">
                          <a:solidFill>
                            <a:sysClr val="windowText" lastClr="000000"/>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de-DE" b="1" dirty="0">
                          <a:solidFill>
                            <a:sysClr val="windowText" lastClr="000000"/>
                          </a:solidFill>
                        </a:rPr>
                        <a:t>60</a:t>
                      </a:r>
                      <a:r>
                        <a:rPr lang="de-DE" dirty="0">
                          <a:solidFill>
                            <a:sysClr val="windowText" lastClr="000000"/>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4406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ysClr val="windowText" lastClr="000000"/>
                          </a:solidFill>
                        </a:rPr>
                        <a:t>∑=180</a:t>
                      </a:r>
                      <a:r>
                        <a:rPr lang="de-DE" b="1" baseline="0" dirty="0">
                          <a:solidFill>
                            <a:sysClr val="windowText" lastClr="000000"/>
                          </a:solidFill>
                        </a:rPr>
                        <a:t> CP</a:t>
                      </a:r>
                      <a:endParaRPr lang="de-DE"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de-DE" b="0" dirty="0">
                          <a:solidFill>
                            <a:sysClr val="windowText" lastClr="000000"/>
                          </a:solidFill>
                        </a:rPr>
                        <a:t>+ 10 CP </a:t>
                      </a:r>
                      <a:r>
                        <a:rPr lang="de-DE" b="0" dirty="0" err="1">
                          <a:solidFill>
                            <a:sysClr val="windowText" lastClr="000000"/>
                          </a:solidFill>
                        </a:rPr>
                        <a:t>thesis</a:t>
                      </a:r>
                      <a:r>
                        <a:rPr lang="de-DE" b="0" dirty="0">
                          <a:solidFill>
                            <a:sysClr val="windowText" lastClr="000000"/>
                          </a:solidFill>
                        </a:rPr>
                        <a:t> (Fach </a:t>
                      </a:r>
                      <a:r>
                        <a:rPr lang="de-DE" b="1" dirty="0">
                          <a:solidFill>
                            <a:sysClr val="windowText" lastClr="000000"/>
                          </a:solidFill>
                        </a:rPr>
                        <a:t>A </a:t>
                      </a:r>
                      <a:r>
                        <a:rPr lang="de-DE" b="0" dirty="0">
                          <a:solidFill>
                            <a:sysClr val="windowText" lastClr="000000"/>
                          </a:solidFill>
                        </a:rPr>
                        <a:t>oder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572518"/>
                  </a:ext>
                </a:extLst>
              </a:tr>
            </a:tbl>
          </a:graphicData>
        </a:graphic>
      </p:graphicFrame>
      <p:sp>
        <p:nvSpPr>
          <p:cNvPr id="13" name="Textfeld 12"/>
          <p:cNvSpPr txBox="1"/>
          <p:nvPr/>
        </p:nvSpPr>
        <p:spPr>
          <a:xfrm>
            <a:off x="9622972" y="5323327"/>
            <a:ext cx="1615440" cy="369332"/>
          </a:xfrm>
          <a:prstGeom prst="rect">
            <a:avLst/>
          </a:prstGeom>
          <a:solidFill>
            <a:schemeClr val="accent1">
              <a:lumMod val="40000"/>
              <a:lumOff val="60000"/>
            </a:schemeClr>
          </a:solidFill>
        </p:spPr>
        <p:txBody>
          <a:bodyPr wrap="square" rtlCol="0">
            <a:spAutoFit/>
          </a:bodyPr>
          <a:lstStyle/>
          <a:p>
            <a:r>
              <a:rPr lang="de-DE" dirty="0"/>
              <a:t>ERN: 10 CP</a:t>
            </a:r>
          </a:p>
        </p:txBody>
      </p:sp>
      <p:sp>
        <p:nvSpPr>
          <p:cNvPr id="14" name="Textfeld 13"/>
          <p:cNvSpPr txBox="1"/>
          <p:nvPr/>
        </p:nvSpPr>
        <p:spPr>
          <a:xfrm>
            <a:off x="9489440" y="1366590"/>
            <a:ext cx="2540000" cy="646331"/>
          </a:xfrm>
          <a:prstGeom prst="rect">
            <a:avLst/>
          </a:prstGeom>
          <a:solidFill>
            <a:schemeClr val="accent6">
              <a:lumMod val="40000"/>
              <a:lumOff val="60000"/>
            </a:schemeClr>
          </a:solidFill>
        </p:spPr>
        <p:txBody>
          <a:bodyPr wrap="square" rtlCol="0">
            <a:spAutoFit/>
          </a:bodyPr>
          <a:lstStyle/>
          <a:p>
            <a:r>
              <a:rPr lang="de-DE" dirty="0"/>
              <a:t>GES: 10 CP (+ M16 Gesprächsführung: </a:t>
            </a:r>
            <a:r>
              <a:rPr lang="de-DE" b="1" dirty="0"/>
              <a:t>15</a:t>
            </a:r>
            <a:r>
              <a:rPr lang="de-DE" dirty="0"/>
              <a:t>)</a:t>
            </a:r>
          </a:p>
        </p:txBody>
      </p:sp>
      <p:sp>
        <p:nvSpPr>
          <p:cNvPr id="15" name="Textfeld 14"/>
          <p:cNvSpPr txBox="1"/>
          <p:nvPr/>
        </p:nvSpPr>
        <p:spPr>
          <a:xfrm>
            <a:off x="9509760" y="2275840"/>
            <a:ext cx="1615440" cy="369332"/>
          </a:xfrm>
          <a:prstGeom prst="rect">
            <a:avLst/>
          </a:prstGeom>
          <a:solidFill>
            <a:schemeClr val="accent6">
              <a:lumMod val="40000"/>
              <a:lumOff val="60000"/>
            </a:schemeClr>
          </a:solidFill>
        </p:spPr>
        <p:txBody>
          <a:bodyPr wrap="square" rtlCol="0">
            <a:spAutoFit/>
          </a:bodyPr>
          <a:lstStyle/>
          <a:p>
            <a:r>
              <a:rPr lang="de-DE" dirty="0"/>
              <a:t>GES: 10 CP</a:t>
            </a:r>
          </a:p>
        </p:txBody>
      </p:sp>
      <p:sp>
        <p:nvSpPr>
          <p:cNvPr id="16" name="Textfeld 16"/>
          <p:cNvSpPr txBox="1"/>
          <p:nvPr/>
        </p:nvSpPr>
        <p:spPr>
          <a:xfrm>
            <a:off x="856058" y="2967335"/>
            <a:ext cx="1894115" cy="92333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Ernährungs-wissenschaftlicher Master</a:t>
            </a:r>
          </a:p>
        </p:txBody>
      </p:sp>
      <p:sp>
        <p:nvSpPr>
          <p:cNvPr id="17" name="Textfeld 16"/>
          <p:cNvSpPr txBox="1"/>
          <p:nvPr/>
        </p:nvSpPr>
        <p:spPr>
          <a:xfrm>
            <a:off x="9441826" y="2803270"/>
            <a:ext cx="2529840" cy="2308324"/>
          </a:xfrm>
          <a:prstGeom prst="rect">
            <a:avLst/>
          </a:prstGeom>
          <a:solidFill>
            <a:schemeClr val="accent1">
              <a:lumMod val="40000"/>
              <a:lumOff val="60000"/>
            </a:schemeClr>
          </a:solidFill>
        </p:spPr>
        <p:txBody>
          <a:bodyPr wrap="square" rtlCol="0">
            <a:spAutoFit/>
          </a:bodyPr>
          <a:lstStyle/>
          <a:p>
            <a:r>
              <a:rPr lang="de-DE" dirty="0"/>
              <a:t>ERN: 10 CP (+ M17 Risikowahrnehmung: </a:t>
            </a:r>
            <a:r>
              <a:rPr lang="de-DE" b="1" dirty="0"/>
              <a:t>15</a:t>
            </a:r>
            <a:r>
              <a:rPr lang="de-DE" dirty="0"/>
              <a:t>), da dieses Modul nicht angeboten wird, absolvieren Sie M16. Dies ist bereits in </a:t>
            </a:r>
            <a:r>
              <a:rPr lang="de-DE" dirty="0" err="1"/>
              <a:t>studiport</a:t>
            </a:r>
            <a:r>
              <a:rPr lang="de-DE" dirty="0"/>
              <a:t> miteinander verknüpft.</a:t>
            </a:r>
          </a:p>
        </p:txBody>
      </p:sp>
    </p:spTree>
    <p:extLst>
      <p:ext uri="{BB962C8B-B14F-4D97-AF65-F5344CB8AC3E}">
        <p14:creationId xmlns:p14="http://schemas.microsoft.com/office/powerpoint/2010/main" val="6178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1954213" y="372745"/>
            <a:ext cx="82804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de-DE" dirty="0"/>
              <a:t>1.3	Spezialisierungsoption erziehungswissenschaftlicher 	Fach-Master-Studiengang (außerschulisch)</a:t>
            </a:r>
            <a:endParaRPr lang="de-DE" altLang="de-DE" dirty="0"/>
          </a:p>
        </p:txBody>
      </p:sp>
      <p:graphicFrame>
        <p:nvGraphicFramePr>
          <p:cNvPr id="2" name="Tabelle 1"/>
          <p:cNvGraphicFramePr>
            <a:graphicFrameLocks noGrp="1"/>
          </p:cNvGraphicFramePr>
          <p:nvPr>
            <p:extLst>
              <p:ext uri="{D42A27DB-BD31-4B8C-83A1-F6EECF244321}">
                <p14:modId xmlns:p14="http://schemas.microsoft.com/office/powerpoint/2010/main" val="782624885"/>
              </p:ext>
            </p:extLst>
          </p:nvPr>
        </p:nvGraphicFramePr>
        <p:xfrm>
          <a:off x="2865857" y="1480854"/>
          <a:ext cx="5654040" cy="1044575"/>
        </p:xfrm>
        <a:graphic>
          <a:graphicData uri="http://schemas.openxmlformats.org/drawingml/2006/table">
            <a:tbl>
              <a:tblPr firstRow="1" firstCol="1" bandRow="1"/>
              <a:tblGrid>
                <a:gridCol w="306208">
                  <a:extLst>
                    <a:ext uri="{9D8B030D-6E8A-4147-A177-3AD203B41FA5}">
                      <a16:colId xmlns:a16="http://schemas.microsoft.com/office/drawing/2014/main" val="2257212351"/>
                    </a:ext>
                  </a:extLst>
                </a:gridCol>
                <a:gridCol w="810624">
                  <a:extLst>
                    <a:ext uri="{9D8B030D-6E8A-4147-A177-3AD203B41FA5}">
                      <a16:colId xmlns:a16="http://schemas.microsoft.com/office/drawing/2014/main" val="3268509757"/>
                    </a:ext>
                  </a:extLst>
                </a:gridCol>
                <a:gridCol w="180421">
                  <a:extLst>
                    <a:ext uri="{9D8B030D-6E8A-4147-A177-3AD203B41FA5}">
                      <a16:colId xmlns:a16="http://schemas.microsoft.com/office/drawing/2014/main" val="1693761779"/>
                    </a:ext>
                  </a:extLst>
                </a:gridCol>
                <a:gridCol w="630203">
                  <a:extLst>
                    <a:ext uri="{9D8B030D-6E8A-4147-A177-3AD203B41FA5}">
                      <a16:colId xmlns:a16="http://schemas.microsoft.com/office/drawing/2014/main" val="3656710427"/>
                    </a:ext>
                  </a:extLst>
                </a:gridCol>
                <a:gridCol w="630203">
                  <a:extLst>
                    <a:ext uri="{9D8B030D-6E8A-4147-A177-3AD203B41FA5}">
                      <a16:colId xmlns:a16="http://schemas.microsoft.com/office/drawing/2014/main" val="4031712758"/>
                    </a:ext>
                  </a:extLst>
                </a:gridCol>
                <a:gridCol w="1056480">
                  <a:extLst>
                    <a:ext uri="{9D8B030D-6E8A-4147-A177-3AD203B41FA5}">
                      <a16:colId xmlns:a16="http://schemas.microsoft.com/office/drawing/2014/main" val="1852562942"/>
                    </a:ext>
                  </a:extLst>
                </a:gridCol>
                <a:gridCol w="590180">
                  <a:extLst>
                    <a:ext uri="{9D8B030D-6E8A-4147-A177-3AD203B41FA5}">
                      <a16:colId xmlns:a16="http://schemas.microsoft.com/office/drawing/2014/main" val="4270754219"/>
                    </a:ext>
                  </a:extLst>
                </a:gridCol>
                <a:gridCol w="695002">
                  <a:extLst>
                    <a:ext uri="{9D8B030D-6E8A-4147-A177-3AD203B41FA5}">
                      <a16:colId xmlns:a16="http://schemas.microsoft.com/office/drawing/2014/main" val="3925781024"/>
                    </a:ext>
                  </a:extLst>
                </a:gridCol>
                <a:gridCol w="179786">
                  <a:extLst>
                    <a:ext uri="{9D8B030D-6E8A-4147-A177-3AD203B41FA5}">
                      <a16:colId xmlns:a16="http://schemas.microsoft.com/office/drawing/2014/main" val="1626590858"/>
                    </a:ext>
                  </a:extLst>
                </a:gridCol>
                <a:gridCol w="574933">
                  <a:extLst>
                    <a:ext uri="{9D8B030D-6E8A-4147-A177-3AD203B41FA5}">
                      <a16:colId xmlns:a16="http://schemas.microsoft.com/office/drawing/2014/main" val="2465069984"/>
                    </a:ext>
                  </a:extLst>
                </a:gridCol>
              </a:tblGrid>
              <a:tr h="0">
                <a:tc>
                  <a:txBody>
                    <a:bodyPr/>
                    <a:lstStyle/>
                    <a:p>
                      <a:pPr>
                        <a:spcBef>
                          <a:spcPts val="200"/>
                        </a:spcBef>
                        <a:spcAft>
                          <a:spcPts val="200"/>
                        </a:spcAft>
                      </a:pPr>
                      <a:r>
                        <a:rPr lang="de-DE" sz="1000">
                          <a:effectLst/>
                          <a:latin typeface="Arial" panose="020B0604020202020204" pitchFamily="34" charset="0"/>
                          <a:ea typeface="Calibri" panose="020F050202020403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Wahlpflicht: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Wahlpflicht (ja/nein)</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281110"/>
                  </a:ext>
                </a:extLst>
              </a:tr>
              <a:tr h="587375">
                <a:tc>
                  <a:txBody>
                    <a:bodyPr/>
                    <a:lstStyle/>
                    <a:p>
                      <a:pPr>
                        <a:spcBef>
                          <a:spcPts val="200"/>
                        </a:spcBef>
                        <a:spcAft>
                          <a:spcPts val="200"/>
                        </a:spcAft>
                      </a:pPr>
                      <a:r>
                        <a:rPr lang="de-DE" sz="1000">
                          <a:effectLst/>
                          <a:latin typeface="Arial" panose="020B0604020202020204" pitchFamily="34" charset="0"/>
                          <a:ea typeface="Calibri" panose="020F0502020204030204" pitchFamily="34" charset="0"/>
                        </a:rPr>
                        <a:t>5</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M 9: G: Kon-zepte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M 10: E: Sozio-ökonomie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900" dirty="0">
                          <a:effectLst/>
                          <a:latin typeface="Corbel" panose="020B0503020204020204" pitchFamily="34" charset="0"/>
                          <a:ea typeface="Calibri" panose="020F0502020204030204" pitchFamily="34" charset="0"/>
                          <a:cs typeface="Arial" panose="020B0604020202020204" pitchFamily="34" charset="0"/>
                        </a:rPr>
                        <a:t>M 11: </a:t>
                      </a:r>
                      <a:r>
                        <a:rPr lang="de-DE" sz="900" dirty="0" err="1">
                          <a:effectLst/>
                          <a:latin typeface="Corbel" panose="020B0503020204020204" pitchFamily="34" charset="0"/>
                          <a:ea typeface="Calibri" panose="020F0502020204030204" pitchFamily="34" charset="0"/>
                          <a:cs typeface="Arial" panose="020B0604020202020204" pitchFamily="34" charset="0"/>
                        </a:rPr>
                        <a:t>GuE</a:t>
                      </a:r>
                      <a:r>
                        <a:rPr lang="de-DE" sz="900" dirty="0">
                          <a:effectLst/>
                          <a:latin typeface="Corbel" panose="020B0503020204020204" pitchFamily="34" charset="0"/>
                          <a:ea typeface="Calibri" panose="020F0502020204030204" pitchFamily="34" charset="0"/>
                          <a:cs typeface="Arial" panose="020B0604020202020204" pitchFamily="34" charset="0"/>
                        </a:rPr>
                        <a:t>: Gesundheits-fördernde Lebenswelten</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de-DE" sz="900" dirty="0">
                          <a:effectLst/>
                          <a:latin typeface="Corbel" panose="020B0503020204020204" pitchFamily="34" charset="0"/>
                          <a:ea typeface="Calibri" panose="020F0502020204030204" pitchFamily="34" charset="0"/>
                          <a:cs typeface="Arial" panose="020B0604020202020204" pitchFamily="34" charset="0"/>
                        </a:rPr>
                        <a:t>M 16: G: </a:t>
                      </a:r>
                      <a:r>
                        <a:rPr lang="de-DE" sz="900" dirty="0" err="1">
                          <a:effectLst/>
                          <a:latin typeface="Corbel" panose="020B0503020204020204" pitchFamily="34" charset="0"/>
                          <a:ea typeface="Calibri" panose="020F0502020204030204" pitchFamily="34" charset="0"/>
                          <a:cs typeface="Arial" panose="020B0604020202020204" pitchFamily="34" charset="0"/>
                        </a:rPr>
                        <a:t>Ge</a:t>
                      </a:r>
                      <a:r>
                        <a:rPr lang="de-DE" sz="900" dirty="0">
                          <a:effectLst/>
                          <a:latin typeface="Corbel" panose="020B0503020204020204" pitchFamily="34" charset="0"/>
                          <a:ea typeface="Calibri" panose="020F0502020204030204" pitchFamily="34" charset="0"/>
                          <a:cs typeface="Arial" panose="020B0604020202020204" pitchFamily="34" charset="0"/>
                        </a:rPr>
                        <a:t>-</a:t>
                      </a:r>
                      <a:r>
                        <a:rPr lang="de-DE" sz="900" dirty="0" err="1">
                          <a:effectLst/>
                          <a:latin typeface="Corbel" panose="020B0503020204020204" pitchFamily="34" charset="0"/>
                          <a:ea typeface="Calibri" panose="020F0502020204030204" pitchFamily="34" charset="0"/>
                          <a:cs typeface="Arial" panose="020B0604020202020204" pitchFamily="34" charset="0"/>
                        </a:rPr>
                        <a:t>sprächs</a:t>
                      </a:r>
                      <a:r>
                        <a:rPr lang="de-DE" sz="900" dirty="0">
                          <a:effectLst/>
                          <a:latin typeface="Corbel" panose="020B0503020204020204" pitchFamily="34" charset="0"/>
                          <a:ea typeface="Calibri" panose="020F0502020204030204" pitchFamily="34" charset="0"/>
                          <a:cs typeface="Arial" panose="020B0604020202020204" pitchFamily="34" charset="0"/>
                        </a:rPr>
                        <a:t>-führung</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de-DE" sz="900" dirty="0">
                          <a:effectLst/>
                          <a:latin typeface="Corbel" panose="020B0503020204020204" pitchFamily="34" charset="0"/>
                          <a:ea typeface="Calibri" panose="020F0502020204030204" pitchFamily="34" charset="0"/>
                          <a:cs typeface="Arial" panose="020B0604020202020204" pitchFamily="34" charset="0"/>
                        </a:rPr>
                        <a:t>M 17: E: Risiko-wahr-</a:t>
                      </a:r>
                      <a:r>
                        <a:rPr lang="de-DE" sz="900" dirty="0" err="1">
                          <a:effectLst/>
                          <a:latin typeface="Corbel" panose="020B0503020204020204" pitchFamily="34" charset="0"/>
                          <a:ea typeface="Calibri" panose="020F0502020204030204" pitchFamily="34" charset="0"/>
                          <a:cs typeface="Arial" panose="020B0604020202020204" pitchFamily="34" charset="0"/>
                        </a:rPr>
                        <a:t>nehmg</a:t>
                      </a:r>
                      <a:r>
                        <a:rPr lang="de-DE" sz="900" dirty="0">
                          <a:effectLst/>
                          <a:latin typeface="Corbel" panose="020B0503020204020204" pitchFamily="34" charset="0"/>
                          <a:ea typeface="Calibri" panose="020F0502020204030204" pitchFamily="34" charset="0"/>
                          <a:cs typeface="Arial" panose="020B0604020202020204" pitchFamily="34" charset="0"/>
                        </a:rPr>
                        <a:t>.</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de-DE" sz="1000" dirty="0">
                          <a:effectLst/>
                          <a:latin typeface="Corbel" panose="020B0503020204020204" pitchFamily="34" charset="0"/>
                          <a:ea typeface="Calibri" panose="020F0502020204030204" pitchFamily="34" charset="0"/>
                          <a:cs typeface="Arial" panose="020B0604020202020204" pitchFamily="34" charset="0"/>
                        </a:rPr>
                        <a:t> </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de-DE" sz="1000" dirty="0">
                          <a:effectLst/>
                          <a:latin typeface="Corbel" panose="020B0503020204020204" pitchFamily="34" charset="0"/>
                          <a:ea typeface="Calibri" panose="020F0502020204030204" pitchFamily="34" charset="0"/>
                          <a:cs typeface="Arial" panose="020B0604020202020204" pitchFamily="34" charset="0"/>
                        </a:rPr>
                        <a:t>Fach B</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79473622"/>
                  </a:ext>
                </a:extLst>
              </a:tr>
              <a:tr h="280035">
                <a:tc>
                  <a:txBody>
                    <a:bodyPr/>
                    <a:lstStyle/>
                    <a:p>
                      <a:pPr>
                        <a:spcBef>
                          <a:spcPts val="200"/>
                        </a:spcBef>
                        <a:spcAft>
                          <a:spcPts val="200"/>
                        </a:spcAft>
                      </a:pPr>
                      <a:r>
                        <a:rPr lang="de-DE" sz="1000">
                          <a:effectLst/>
                          <a:latin typeface="Arial" panose="020B0604020202020204" pitchFamily="34" charset="0"/>
                          <a:ea typeface="Calibri" panose="020F0502020204030204" pitchFamily="34" charset="0"/>
                        </a:rPr>
                        <a:t>6</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Bachelor Thesis</a:t>
                      </a:r>
                      <a:br>
                        <a:rPr lang="de-DE" sz="1000">
                          <a:effectLst/>
                          <a:latin typeface="Corbel" panose="020B0503020204020204" pitchFamily="34" charset="0"/>
                          <a:ea typeface="Calibri" panose="020F0502020204030204" pitchFamily="34" charset="0"/>
                          <a:cs typeface="Arial" panose="020B0604020202020204" pitchFamily="34" charset="0"/>
                        </a:rPr>
                      </a:br>
                      <a:r>
                        <a:rPr lang="de-DE" sz="1000">
                          <a:effectLst/>
                          <a:latin typeface="Corbel" panose="020B0503020204020204" pitchFamily="34" charset="0"/>
                          <a:ea typeface="Calibri" panose="020F0502020204030204" pitchFamily="34" charset="0"/>
                          <a:cs typeface="Arial" panose="020B0604020202020204" pitchFamily="34" charset="0"/>
                        </a:rPr>
                        <a:t>(Erzwiss.)</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a:spcBef>
                          <a:spcPts val="200"/>
                        </a:spcBef>
                        <a:spcAft>
                          <a:spcPts val="200"/>
                        </a:spcAft>
                      </a:pPr>
                      <a:r>
                        <a:rPr lang="de-DE" sz="1000" dirty="0">
                          <a:effectLst/>
                          <a:latin typeface="Corbel" panose="020B0503020204020204" pitchFamily="34" charset="0"/>
                          <a:ea typeface="Calibri" panose="020F0502020204030204" pitchFamily="34" charset="0"/>
                          <a:cs typeface="Arial" panose="020B0604020202020204" pitchFamily="34" charset="0"/>
                        </a:rPr>
                        <a:t>Pädagogik</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134808916"/>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651737768"/>
              </p:ext>
            </p:extLst>
          </p:nvPr>
        </p:nvGraphicFramePr>
        <p:xfrm>
          <a:off x="2865857" y="3121084"/>
          <a:ext cx="5654040" cy="1143000"/>
        </p:xfrm>
        <a:graphic>
          <a:graphicData uri="http://schemas.openxmlformats.org/drawingml/2006/table">
            <a:tbl>
              <a:tblPr firstRow="1" firstCol="1" bandRow="1"/>
              <a:tblGrid>
                <a:gridCol w="306208">
                  <a:extLst>
                    <a:ext uri="{9D8B030D-6E8A-4147-A177-3AD203B41FA5}">
                      <a16:colId xmlns:a16="http://schemas.microsoft.com/office/drawing/2014/main" val="1363050160"/>
                    </a:ext>
                  </a:extLst>
                </a:gridCol>
                <a:gridCol w="810624">
                  <a:extLst>
                    <a:ext uri="{9D8B030D-6E8A-4147-A177-3AD203B41FA5}">
                      <a16:colId xmlns:a16="http://schemas.microsoft.com/office/drawing/2014/main" val="2396163287"/>
                    </a:ext>
                  </a:extLst>
                </a:gridCol>
                <a:gridCol w="180421">
                  <a:extLst>
                    <a:ext uri="{9D8B030D-6E8A-4147-A177-3AD203B41FA5}">
                      <a16:colId xmlns:a16="http://schemas.microsoft.com/office/drawing/2014/main" val="3767454167"/>
                    </a:ext>
                  </a:extLst>
                </a:gridCol>
                <a:gridCol w="630203">
                  <a:extLst>
                    <a:ext uri="{9D8B030D-6E8A-4147-A177-3AD203B41FA5}">
                      <a16:colId xmlns:a16="http://schemas.microsoft.com/office/drawing/2014/main" val="2284729319"/>
                    </a:ext>
                  </a:extLst>
                </a:gridCol>
                <a:gridCol w="630203">
                  <a:extLst>
                    <a:ext uri="{9D8B030D-6E8A-4147-A177-3AD203B41FA5}">
                      <a16:colId xmlns:a16="http://schemas.microsoft.com/office/drawing/2014/main" val="3298589903"/>
                    </a:ext>
                  </a:extLst>
                </a:gridCol>
                <a:gridCol w="1056480">
                  <a:extLst>
                    <a:ext uri="{9D8B030D-6E8A-4147-A177-3AD203B41FA5}">
                      <a16:colId xmlns:a16="http://schemas.microsoft.com/office/drawing/2014/main" val="693316779"/>
                    </a:ext>
                  </a:extLst>
                </a:gridCol>
                <a:gridCol w="590180">
                  <a:extLst>
                    <a:ext uri="{9D8B030D-6E8A-4147-A177-3AD203B41FA5}">
                      <a16:colId xmlns:a16="http://schemas.microsoft.com/office/drawing/2014/main" val="1174220205"/>
                    </a:ext>
                  </a:extLst>
                </a:gridCol>
                <a:gridCol w="695002">
                  <a:extLst>
                    <a:ext uri="{9D8B030D-6E8A-4147-A177-3AD203B41FA5}">
                      <a16:colId xmlns:a16="http://schemas.microsoft.com/office/drawing/2014/main" val="3810358315"/>
                    </a:ext>
                  </a:extLst>
                </a:gridCol>
                <a:gridCol w="179786">
                  <a:extLst>
                    <a:ext uri="{9D8B030D-6E8A-4147-A177-3AD203B41FA5}">
                      <a16:colId xmlns:a16="http://schemas.microsoft.com/office/drawing/2014/main" val="418386639"/>
                    </a:ext>
                  </a:extLst>
                </a:gridCol>
                <a:gridCol w="574933">
                  <a:extLst>
                    <a:ext uri="{9D8B030D-6E8A-4147-A177-3AD203B41FA5}">
                      <a16:colId xmlns:a16="http://schemas.microsoft.com/office/drawing/2014/main" val="3939829848"/>
                    </a:ext>
                  </a:extLst>
                </a:gridCol>
              </a:tblGrid>
              <a:tr h="0">
                <a:tc>
                  <a:txBody>
                    <a:bodyPr/>
                    <a:lstStyle/>
                    <a:p>
                      <a:pPr>
                        <a:spcBef>
                          <a:spcPts val="200"/>
                        </a:spcBef>
                        <a:spcAft>
                          <a:spcPts val="200"/>
                        </a:spcAft>
                      </a:pPr>
                      <a:r>
                        <a:rPr lang="de-DE" sz="1000" dirty="0">
                          <a:effectLst/>
                          <a:latin typeface="Arial" panose="020B0604020202020204" pitchFamily="34" charset="0"/>
                          <a:ea typeface="Calibri" panose="020F0502020204030204" pitchFamily="34" charset="0"/>
                        </a:rPr>
                        <a:t> </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Wahlpflicht: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Pflicht:</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Wahlpflicht (ja/nein)</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163618"/>
                  </a:ext>
                </a:extLst>
              </a:tr>
              <a:tr h="587375">
                <a:tc>
                  <a:txBody>
                    <a:bodyPr/>
                    <a:lstStyle/>
                    <a:p>
                      <a:pPr>
                        <a:spcBef>
                          <a:spcPts val="200"/>
                        </a:spcBef>
                        <a:spcAft>
                          <a:spcPts val="200"/>
                        </a:spcAft>
                      </a:pPr>
                      <a:r>
                        <a:rPr lang="de-DE" sz="1000">
                          <a:effectLst/>
                          <a:latin typeface="Arial" panose="020B0604020202020204" pitchFamily="34" charset="0"/>
                          <a:ea typeface="Calibri" panose="020F0502020204030204" pitchFamily="34" charset="0"/>
                        </a:rPr>
                        <a:t>5</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M 9: G: Kon-zepte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M 10: E: Sozio-ökonomie</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de-DE" sz="900">
                          <a:effectLst/>
                          <a:latin typeface="Corbel" panose="020B0503020204020204" pitchFamily="34" charset="0"/>
                          <a:ea typeface="Calibri" panose="020F0502020204030204" pitchFamily="34" charset="0"/>
                          <a:cs typeface="Arial" panose="020B0604020202020204" pitchFamily="34" charset="0"/>
                        </a:rPr>
                        <a:t>M 11: GuE: Gesundheits-fördernde Lebenswelten</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de-DE" sz="900" dirty="0">
                          <a:effectLst/>
                          <a:latin typeface="Corbel" panose="020B0503020204020204" pitchFamily="34" charset="0"/>
                          <a:ea typeface="Calibri" panose="020F0502020204030204" pitchFamily="34" charset="0"/>
                          <a:cs typeface="Arial" panose="020B0604020202020204" pitchFamily="34" charset="0"/>
                        </a:rPr>
                        <a:t>M 16: G: </a:t>
                      </a:r>
                      <a:r>
                        <a:rPr lang="de-DE" sz="900" dirty="0" err="1">
                          <a:effectLst/>
                          <a:latin typeface="Corbel" panose="020B0503020204020204" pitchFamily="34" charset="0"/>
                          <a:ea typeface="Calibri" panose="020F0502020204030204" pitchFamily="34" charset="0"/>
                          <a:cs typeface="Arial" panose="020B0604020202020204" pitchFamily="34" charset="0"/>
                        </a:rPr>
                        <a:t>Ge</a:t>
                      </a:r>
                      <a:r>
                        <a:rPr lang="de-DE" sz="900" dirty="0">
                          <a:effectLst/>
                          <a:latin typeface="Corbel" panose="020B0503020204020204" pitchFamily="34" charset="0"/>
                          <a:ea typeface="Calibri" panose="020F0502020204030204" pitchFamily="34" charset="0"/>
                          <a:cs typeface="Arial" panose="020B0604020202020204" pitchFamily="34" charset="0"/>
                        </a:rPr>
                        <a:t>-</a:t>
                      </a:r>
                      <a:r>
                        <a:rPr lang="de-DE" sz="900" dirty="0" err="1">
                          <a:effectLst/>
                          <a:latin typeface="Corbel" panose="020B0503020204020204" pitchFamily="34" charset="0"/>
                          <a:ea typeface="Calibri" panose="020F0502020204030204" pitchFamily="34" charset="0"/>
                          <a:cs typeface="Arial" panose="020B0604020202020204" pitchFamily="34" charset="0"/>
                        </a:rPr>
                        <a:t>sprächs</a:t>
                      </a:r>
                      <a:r>
                        <a:rPr lang="de-DE" sz="900" dirty="0">
                          <a:effectLst/>
                          <a:latin typeface="Corbel" panose="020B0503020204020204" pitchFamily="34" charset="0"/>
                          <a:ea typeface="Calibri" panose="020F0502020204030204" pitchFamily="34" charset="0"/>
                          <a:cs typeface="Arial" panose="020B0604020202020204" pitchFamily="34" charset="0"/>
                        </a:rPr>
                        <a:t>-führung</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de-DE" sz="900" dirty="0">
                          <a:effectLst/>
                          <a:latin typeface="Corbel" panose="020B0503020204020204" pitchFamily="34" charset="0"/>
                          <a:ea typeface="Calibri" panose="020F0502020204030204" pitchFamily="34" charset="0"/>
                          <a:cs typeface="Arial" panose="020B0604020202020204" pitchFamily="34" charset="0"/>
                        </a:rPr>
                        <a:t>M 17: E: Risiko-wahr-</a:t>
                      </a:r>
                      <a:r>
                        <a:rPr lang="de-DE" sz="900" dirty="0" err="1">
                          <a:effectLst/>
                          <a:latin typeface="Corbel" panose="020B0503020204020204" pitchFamily="34" charset="0"/>
                          <a:ea typeface="Calibri" panose="020F0502020204030204" pitchFamily="34" charset="0"/>
                          <a:cs typeface="Arial" panose="020B0604020202020204" pitchFamily="34" charset="0"/>
                        </a:rPr>
                        <a:t>nehmg</a:t>
                      </a:r>
                      <a:r>
                        <a:rPr lang="de-DE" sz="900" dirty="0">
                          <a:effectLst/>
                          <a:latin typeface="Corbel" panose="020B0503020204020204" pitchFamily="34" charset="0"/>
                          <a:ea typeface="Calibri" panose="020F0502020204030204" pitchFamily="34" charset="0"/>
                          <a:cs typeface="Arial" panose="020B0604020202020204" pitchFamily="34" charset="0"/>
                        </a:rPr>
                        <a:t>./ GF LW ERN</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Bef>
                          <a:spcPts val="200"/>
                        </a:spcBef>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 </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Fach B</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40958318"/>
                  </a:ext>
                </a:extLst>
              </a:tr>
              <a:tr h="280035">
                <a:tc>
                  <a:txBody>
                    <a:bodyPr/>
                    <a:lstStyle/>
                    <a:p>
                      <a:pPr>
                        <a:spcBef>
                          <a:spcPts val="200"/>
                        </a:spcBef>
                        <a:spcAft>
                          <a:spcPts val="200"/>
                        </a:spcAft>
                      </a:pPr>
                      <a:r>
                        <a:rPr lang="de-DE" sz="1000">
                          <a:effectLst/>
                          <a:latin typeface="Arial" panose="020B0604020202020204" pitchFamily="34" charset="0"/>
                          <a:ea typeface="Calibri" panose="020F0502020204030204" pitchFamily="34" charset="0"/>
                        </a:rPr>
                        <a:t>6</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Pädagogik</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spcAft>
                          <a:spcPts val="200"/>
                        </a:spcAft>
                      </a:pPr>
                      <a:r>
                        <a:rPr lang="de-DE" sz="1000">
                          <a:effectLst/>
                          <a:latin typeface="Corbel" panose="020B0503020204020204" pitchFamily="34" charset="0"/>
                          <a:ea typeface="Calibri" panose="020F0502020204030204" pitchFamily="34" charset="0"/>
                          <a:cs typeface="Arial" panose="020B0604020202020204" pitchFamily="34" charset="0"/>
                        </a:rPr>
                        <a:t>Bachelor Thesis</a:t>
                      </a:r>
                      <a:br>
                        <a:rPr lang="de-DE" sz="1000">
                          <a:effectLst/>
                          <a:latin typeface="Corbel" panose="020B0503020204020204" pitchFamily="34" charset="0"/>
                          <a:ea typeface="Calibri" panose="020F0502020204030204" pitchFamily="34" charset="0"/>
                          <a:cs typeface="Arial" panose="020B0604020202020204" pitchFamily="34" charset="0"/>
                        </a:rPr>
                      </a:br>
                      <a:r>
                        <a:rPr lang="de-DE" sz="1000">
                          <a:effectLst/>
                          <a:latin typeface="Corbel" panose="020B0503020204020204" pitchFamily="34" charset="0"/>
                          <a:ea typeface="Calibri" panose="020F0502020204030204" pitchFamily="34" charset="0"/>
                          <a:cs typeface="Arial" panose="020B0604020202020204" pitchFamily="34" charset="0"/>
                        </a:rPr>
                        <a:t>(Erzwiss.)</a:t>
                      </a:r>
                      <a:endParaRPr lang="de-DE"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a:spcBef>
                          <a:spcPts val="200"/>
                        </a:spcBef>
                        <a:spcAft>
                          <a:spcPts val="200"/>
                        </a:spcAft>
                      </a:pPr>
                      <a:r>
                        <a:rPr lang="de-DE" sz="1000" dirty="0">
                          <a:effectLst/>
                          <a:latin typeface="Corbel" panose="020B0503020204020204" pitchFamily="34" charset="0"/>
                          <a:ea typeface="Calibri" panose="020F0502020204030204" pitchFamily="34" charset="0"/>
                          <a:cs typeface="Arial" panose="020B0604020202020204" pitchFamily="34" charset="0"/>
                        </a:rPr>
                        <a:t>Pädagogik</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8944968"/>
                  </a:ext>
                </a:extLst>
              </a:tr>
            </a:tbl>
          </a:graphicData>
        </a:graphic>
      </p:graphicFrame>
      <p:graphicFrame>
        <p:nvGraphicFramePr>
          <p:cNvPr id="7" name="Tabelle 6"/>
          <p:cNvGraphicFramePr>
            <a:graphicFrameLocks noGrp="1"/>
          </p:cNvGraphicFramePr>
          <p:nvPr>
            <p:extLst/>
          </p:nvPr>
        </p:nvGraphicFramePr>
        <p:xfrm>
          <a:off x="1954214" y="4761314"/>
          <a:ext cx="6968809" cy="1112520"/>
        </p:xfrm>
        <a:graphic>
          <a:graphicData uri="http://schemas.openxmlformats.org/drawingml/2006/table">
            <a:tbl>
              <a:tblPr firstRow="1" bandRow="1">
                <a:tableStyleId>{5C22544A-7EE6-4342-B048-85BDC9FD1C3A}</a:tableStyleId>
              </a:tblPr>
              <a:tblGrid>
                <a:gridCol w="1334161">
                  <a:extLst>
                    <a:ext uri="{9D8B030D-6E8A-4147-A177-3AD203B41FA5}">
                      <a16:colId xmlns:a16="http://schemas.microsoft.com/office/drawing/2014/main" val="5432140"/>
                    </a:ext>
                  </a:extLst>
                </a:gridCol>
                <a:gridCol w="1274481">
                  <a:extLst>
                    <a:ext uri="{9D8B030D-6E8A-4147-A177-3AD203B41FA5}">
                      <a16:colId xmlns:a16="http://schemas.microsoft.com/office/drawing/2014/main" val="774661244"/>
                    </a:ext>
                  </a:extLst>
                </a:gridCol>
                <a:gridCol w="3590222">
                  <a:extLst>
                    <a:ext uri="{9D8B030D-6E8A-4147-A177-3AD203B41FA5}">
                      <a16:colId xmlns:a16="http://schemas.microsoft.com/office/drawing/2014/main" val="554737499"/>
                    </a:ext>
                  </a:extLst>
                </a:gridCol>
                <a:gridCol w="769945">
                  <a:extLst>
                    <a:ext uri="{9D8B030D-6E8A-4147-A177-3AD203B41FA5}">
                      <a16:colId xmlns:a16="http://schemas.microsoft.com/office/drawing/2014/main" val="582595286"/>
                    </a:ext>
                  </a:extLst>
                </a:gridCol>
              </a:tblGrid>
              <a:tr h="370840">
                <a:tc>
                  <a:txBody>
                    <a:bodyPr/>
                    <a:lstStyle/>
                    <a:p>
                      <a:r>
                        <a:rPr lang="de-DE" b="1" dirty="0">
                          <a:solidFill>
                            <a:sysClr val="windowText" lastClr="000000"/>
                          </a:solidFill>
                        </a:rPr>
                        <a:t>Fach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de-DE" b="0" dirty="0">
                          <a:solidFill>
                            <a:sysClr val="windowText" lastClr="000000"/>
                          </a:solidFill>
                        </a:rPr>
                        <a:t>Pädagogik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b="0" dirty="0">
                          <a:solidFill>
                            <a:sysClr val="windowText" lastClr="000000"/>
                          </a:solidFill>
                        </a:rPr>
                        <a:t>A: Gesundheit</a:t>
                      </a:r>
                      <a:r>
                        <a:rPr lang="de-DE" b="0" baseline="0" dirty="0">
                          <a:solidFill>
                            <a:sysClr val="windowText" lastClr="000000"/>
                          </a:solidFill>
                        </a:rPr>
                        <a:t> oder Ernährung</a:t>
                      </a:r>
                      <a:endParaRPr lang="de-D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de-DE" b="0"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727423"/>
                  </a:ext>
                </a:extLst>
              </a:tr>
              <a:tr h="370840">
                <a:tc>
                  <a:txBody>
                    <a:bodyPr/>
                    <a:lstStyle/>
                    <a:p>
                      <a:endParaRPr lang="de-DE"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ysClr val="windowText" lastClr="000000"/>
                          </a:solidFill>
                        </a:rPr>
                        <a:t>60-65-70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ysClr val="windowText" lastClr="000000"/>
                          </a:solidFill>
                        </a:rPr>
                        <a:t>50-55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ysClr val="windowText" lastClr="000000"/>
                          </a:solidFill>
                        </a:rPr>
                        <a:t>50-55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4406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ysClr val="windowText" lastClr="000000"/>
                          </a:solidFill>
                        </a:rPr>
                        <a:t>∑=180</a:t>
                      </a:r>
                      <a:r>
                        <a:rPr lang="de-DE" b="1" baseline="0" dirty="0">
                          <a:solidFill>
                            <a:sysClr val="windowText" lastClr="000000"/>
                          </a:solidFill>
                        </a:rPr>
                        <a:t> CP</a:t>
                      </a:r>
                      <a:endParaRPr lang="de-DE"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de-DE" b="0" dirty="0">
                          <a:solidFill>
                            <a:sysClr val="windowText" lastClr="000000"/>
                          </a:solidFill>
                        </a:rPr>
                        <a:t>+ 10 CP </a:t>
                      </a:r>
                      <a:r>
                        <a:rPr lang="de-DE" b="0" dirty="0" err="1">
                          <a:solidFill>
                            <a:sysClr val="windowText" lastClr="000000"/>
                          </a:solidFill>
                        </a:rPr>
                        <a:t>thesis</a:t>
                      </a:r>
                      <a:r>
                        <a:rPr lang="de-DE" b="0" dirty="0">
                          <a:solidFill>
                            <a:sysClr val="windowText" lastClr="000000"/>
                          </a:solidFill>
                        </a:rPr>
                        <a:t> (</a:t>
                      </a:r>
                      <a:r>
                        <a:rPr lang="de-DE" b="0" dirty="0" err="1">
                          <a:solidFill>
                            <a:sysClr val="windowText" lastClr="000000"/>
                          </a:solidFill>
                        </a:rPr>
                        <a:t>Erzwiss</a:t>
                      </a:r>
                      <a:r>
                        <a:rPr lang="de-DE" b="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572518"/>
                  </a:ext>
                </a:extLst>
              </a:tr>
            </a:tbl>
          </a:graphicData>
        </a:graphic>
      </p:graphicFrame>
      <p:sp>
        <p:nvSpPr>
          <p:cNvPr id="9" name="Textfeld 8"/>
          <p:cNvSpPr txBox="1"/>
          <p:nvPr/>
        </p:nvSpPr>
        <p:spPr>
          <a:xfrm>
            <a:off x="9775236" y="5317574"/>
            <a:ext cx="1615440" cy="369332"/>
          </a:xfrm>
          <a:prstGeom prst="rect">
            <a:avLst/>
          </a:prstGeom>
          <a:solidFill>
            <a:schemeClr val="accent1">
              <a:lumMod val="40000"/>
              <a:lumOff val="60000"/>
            </a:schemeClr>
          </a:solidFill>
        </p:spPr>
        <p:txBody>
          <a:bodyPr wrap="square" rtlCol="0">
            <a:spAutoFit/>
          </a:bodyPr>
          <a:lstStyle/>
          <a:p>
            <a:r>
              <a:rPr lang="de-DE" dirty="0"/>
              <a:t>ERN: 0 CP</a:t>
            </a:r>
          </a:p>
        </p:txBody>
      </p:sp>
      <p:sp>
        <p:nvSpPr>
          <p:cNvPr id="11" name="Textfeld 10"/>
          <p:cNvSpPr txBox="1"/>
          <p:nvPr/>
        </p:nvSpPr>
        <p:spPr>
          <a:xfrm>
            <a:off x="9426893" y="2154636"/>
            <a:ext cx="1615440" cy="369332"/>
          </a:xfrm>
          <a:prstGeom prst="rect">
            <a:avLst/>
          </a:prstGeom>
          <a:solidFill>
            <a:schemeClr val="accent6">
              <a:lumMod val="40000"/>
              <a:lumOff val="60000"/>
            </a:schemeClr>
          </a:solidFill>
        </p:spPr>
        <p:txBody>
          <a:bodyPr wrap="square" rtlCol="0">
            <a:spAutoFit/>
          </a:bodyPr>
          <a:lstStyle/>
          <a:p>
            <a:r>
              <a:rPr lang="de-DE" dirty="0"/>
              <a:t>GES: 0 CP</a:t>
            </a:r>
          </a:p>
        </p:txBody>
      </p:sp>
      <p:sp>
        <p:nvSpPr>
          <p:cNvPr id="12" name="Textfeld 11"/>
          <p:cNvSpPr txBox="1"/>
          <p:nvPr/>
        </p:nvSpPr>
        <p:spPr>
          <a:xfrm>
            <a:off x="9369550" y="2921693"/>
            <a:ext cx="2529840" cy="2308324"/>
          </a:xfrm>
          <a:prstGeom prst="rect">
            <a:avLst/>
          </a:prstGeom>
          <a:solidFill>
            <a:schemeClr val="accent1">
              <a:lumMod val="40000"/>
              <a:lumOff val="60000"/>
            </a:schemeClr>
          </a:solidFill>
        </p:spPr>
        <p:txBody>
          <a:bodyPr wrap="square" rtlCol="0">
            <a:spAutoFit/>
          </a:bodyPr>
          <a:lstStyle/>
          <a:p>
            <a:r>
              <a:rPr lang="de-DE" dirty="0"/>
              <a:t>ERN: 10 CP (+ M17 Risikowahrnehmung: </a:t>
            </a:r>
            <a:r>
              <a:rPr lang="de-DE" b="1" dirty="0"/>
              <a:t>15</a:t>
            </a:r>
            <a:r>
              <a:rPr lang="de-DE" dirty="0"/>
              <a:t>), da dieses Modul nicht angeboten wird, absolvieren Sie M16. Dies ist bereits in </a:t>
            </a:r>
            <a:r>
              <a:rPr lang="de-DE" dirty="0" err="1"/>
              <a:t>studiport</a:t>
            </a:r>
            <a:r>
              <a:rPr lang="de-DE" dirty="0"/>
              <a:t> miteinander verknüpft.</a:t>
            </a:r>
          </a:p>
        </p:txBody>
      </p:sp>
      <p:sp>
        <p:nvSpPr>
          <p:cNvPr id="13" name="Textfeld 12"/>
          <p:cNvSpPr txBox="1"/>
          <p:nvPr/>
        </p:nvSpPr>
        <p:spPr>
          <a:xfrm>
            <a:off x="9426893" y="1356810"/>
            <a:ext cx="2540000" cy="646331"/>
          </a:xfrm>
          <a:prstGeom prst="rect">
            <a:avLst/>
          </a:prstGeom>
          <a:solidFill>
            <a:schemeClr val="accent6">
              <a:lumMod val="40000"/>
              <a:lumOff val="60000"/>
            </a:schemeClr>
          </a:solidFill>
        </p:spPr>
        <p:txBody>
          <a:bodyPr wrap="square" rtlCol="0">
            <a:spAutoFit/>
          </a:bodyPr>
          <a:lstStyle/>
          <a:p>
            <a:r>
              <a:rPr lang="de-DE" dirty="0"/>
              <a:t>GES: 10 CP (+ M16 Gesprächsführung: </a:t>
            </a:r>
            <a:r>
              <a:rPr lang="de-DE" b="1" dirty="0"/>
              <a:t>15</a:t>
            </a:r>
            <a:r>
              <a:rPr lang="de-DE" dirty="0"/>
              <a:t>)</a:t>
            </a:r>
          </a:p>
        </p:txBody>
      </p:sp>
      <p:cxnSp>
        <p:nvCxnSpPr>
          <p:cNvPr id="4" name="Gerader Verbinder 3"/>
          <p:cNvCxnSpPr/>
          <p:nvPr/>
        </p:nvCxnSpPr>
        <p:spPr>
          <a:xfrm>
            <a:off x="7062651" y="3267114"/>
            <a:ext cx="696686" cy="6952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olien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olien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olien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actylo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3041</Words>
  <Application>Microsoft Office PowerPoint</Application>
  <PresentationFormat>Breitbild</PresentationFormat>
  <Paragraphs>628</Paragraphs>
  <Slides>49</Slides>
  <Notes>38</Notes>
  <HiddenSlides>4</HiddenSlides>
  <MMClips>0</MMClips>
  <ScaleCrop>false</ScaleCrop>
  <HeadingPairs>
    <vt:vector size="6" baseType="variant">
      <vt:variant>
        <vt:lpstr>Verwendete Schriftarten</vt:lpstr>
      </vt:variant>
      <vt:variant>
        <vt:i4>10</vt:i4>
      </vt:variant>
      <vt:variant>
        <vt:lpstr>Design</vt:lpstr>
      </vt:variant>
      <vt:variant>
        <vt:i4>5</vt:i4>
      </vt:variant>
      <vt:variant>
        <vt:lpstr>Folientitel</vt:lpstr>
      </vt:variant>
      <vt:variant>
        <vt:i4>49</vt:i4>
      </vt:variant>
    </vt:vector>
  </HeadingPairs>
  <TitlesOfParts>
    <vt:vector size="64" baseType="lpstr">
      <vt:lpstr>Arial</vt:lpstr>
      <vt:lpstr>Calibri</vt:lpstr>
      <vt:lpstr>Corbel</vt:lpstr>
      <vt:lpstr>Franklin Gothic Book</vt:lpstr>
      <vt:lpstr>Perpetua</vt:lpstr>
      <vt:lpstr>Times New Roman</vt:lpstr>
      <vt:lpstr>Verdana</vt:lpstr>
      <vt:lpstr>Wingdings</vt:lpstr>
      <vt:lpstr>Wingdings 2</vt:lpstr>
      <vt:lpstr>Wingdings 3</vt:lpstr>
      <vt:lpstr>Folienmaster</vt:lpstr>
      <vt:lpstr>1_Folienmaster</vt:lpstr>
      <vt:lpstr>2_Folienmaster</vt:lpstr>
      <vt:lpstr>Office Theme</vt:lpstr>
      <vt:lpstr>Dactylos</vt:lpstr>
      <vt:lpstr>Informationsveranstaltung PO 2015  Wahlmöglichkeiten 5. und 6. Semester Teilstudiengang Gesundheit und Ernährung</vt:lpstr>
      <vt:lpstr>Gliederung</vt:lpstr>
      <vt:lpstr>Welche FSA gilt für mich?</vt:lpstr>
      <vt:lpstr>1. Wichtig für das fünfte und sechste Semester:</vt:lpstr>
      <vt:lpstr>Einschub: CP´s</vt:lpstr>
      <vt:lpstr>1.1 Spezialisierungsoption für Master of Education für das  Lehramt an Sekundarschulen </vt:lpstr>
      <vt:lpstr>1.1 Spezialisierungsoption für Master of Education für das Lehramt an                 Sekundarschulen</vt:lpstr>
      <vt:lpstr>1.2 Spezialisierungsoption fachwissenschaftlicher Master- Studiengang (außerschulisch) </vt:lpstr>
      <vt:lpstr>1.3 Spezialisierungsoption erziehungswissenschaftlicher  Fach-Master-Studiengang (außerschulisch)</vt:lpstr>
      <vt:lpstr>2. Zukünftige berufliche Orientierungen</vt:lpstr>
      <vt:lpstr>Beratung: Studiengangkoordination / Sekretariat EVB</vt:lpstr>
      <vt:lpstr>Informationsveranstaltung zu Fachmastern Gesundheit</vt:lpstr>
      <vt:lpstr>Gliederung</vt:lpstr>
      <vt:lpstr>FH Kiel</vt:lpstr>
      <vt:lpstr>PowerPoint-Präsentation</vt:lpstr>
      <vt:lpstr>Studiengang MA FEM „FEM“ = Forschung, Entwicklung, Management –in Soziale Arbeit, Rehabilitation/Gesundheit oder Kindheitspädagogik</vt:lpstr>
      <vt:lpstr>Leiterin des Studiengangs</vt:lpstr>
      <vt:lpstr>PowerPoint-Präsentation</vt:lpstr>
      <vt:lpstr>PowerPoint-Präsentation</vt:lpstr>
      <vt:lpstr>PowerPoint-Präsentation</vt:lpstr>
      <vt:lpstr>Ziele des Master</vt:lpstr>
      <vt:lpstr>PowerPoint-Präsentation</vt:lpstr>
      <vt:lpstr>PowerPoint-Präsentation</vt:lpstr>
      <vt:lpstr>Vorstellung Vertiefung: Reha und Gesundheit</vt:lpstr>
      <vt:lpstr>PowerPoint-Präsentation</vt:lpstr>
      <vt:lpstr>PowerPoint-Präsentation</vt:lpstr>
      <vt:lpstr>Forschendes Lernen</vt:lpstr>
      <vt:lpstr>PowerPoint-Präsentation</vt:lpstr>
      <vt:lpstr>HS Fulda</vt:lpstr>
      <vt:lpstr>PH Schwäbisch-Gmünd</vt:lpstr>
      <vt:lpstr>Master of Science Gesundheitsförderung und Prävention  Pädagogische Hochschule Schwäbisch Gmünd</vt:lpstr>
      <vt:lpstr>Agenda</vt:lpstr>
      <vt:lpstr>Kurzbeschreibung</vt:lpstr>
      <vt:lpstr>Studienberechtigung</vt:lpstr>
      <vt:lpstr>Auswahlkriterien</vt:lpstr>
      <vt:lpstr>Konzept</vt:lpstr>
      <vt:lpstr>Aufbau:  Studienverlaufsplan</vt:lpstr>
      <vt:lpstr>Aufbau:  Studienverlaufsplan</vt:lpstr>
      <vt:lpstr>Aufbau:  Studienverlaufsplan</vt:lpstr>
      <vt:lpstr>Wissenswertes </vt:lpstr>
      <vt:lpstr>PowerPoint-Präsentation</vt:lpstr>
      <vt:lpstr>Weitere Informationen  unter</vt:lpstr>
      <vt:lpstr>PH Freiburg</vt:lpstr>
      <vt:lpstr>PH Freiburg</vt:lpstr>
      <vt:lpstr>PH Freiburg</vt:lpstr>
      <vt:lpstr>HS Magdeburg-Stendal – MA Rehabilitationspsychologie ;-(</vt:lpstr>
      <vt:lpstr>HS Magdeburg-Stendal – MA Gesundheitsfördernde Organisationsentwicklung</vt:lpstr>
      <vt:lpstr>Weitere?</vt:lpstr>
      <vt:lpstr>Weitere Fragen?</vt:lpstr>
    </vt:vector>
  </TitlesOfParts>
  <Company>Orgname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Informationsveranstaltung PO 2015  Wahlmöglichkeiten 5. und 6. Semester</dc:title>
  <dc:creator>Hampel, Petra</dc:creator>
  <cp:lastModifiedBy>Hampel, Petra</cp:lastModifiedBy>
  <cp:revision>156</cp:revision>
  <cp:lastPrinted>2019-04-12T11:21:33Z</cp:lastPrinted>
  <dcterms:created xsi:type="dcterms:W3CDTF">2017-05-06T17:51:48Z</dcterms:created>
  <dcterms:modified xsi:type="dcterms:W3CDTF">2020-07-10T12:59:51Z</dcterms:modified>
</cp:coreProperties>
</file>