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sldIdLst>
    <p:sldId id="361" r:id="rId2"/>
    <p:sldId id="395" r:id="rId3"/>
  </p:sldIdLst>
  <p:sldSz cx="7559675" cy="532765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0" userDrawn="1">
          <p15:clr>
            <a:srgbClr val="A4A3A4"/>
          </p15:clr>
        </p15:guide>
        <p15:guide id="2" pos="43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etjen, Katrin" initials="LK" lastIdx="3" clrIdx="0">
    <p:extLst>
      <p:ext uri="{19B8F6BF-5375-455C-9EA6-DF929625EA0E}">
        <p15:presenceInfo xmlns:p15="http://schemas.microsoft.com/office/powerpoint/2012/main" userId="S-1-5-21-2772405417-3723064260-3314010491-7985" providerId="AD"/>
      </p:ext>
    </p:extLst>
  </p:cmAuthor>
  <p:cmAuthor id="2" name="Ludewig, Edwina" initials="LE" lastIdx="4" clrIdx="1">
    <p:extLst>
      <p:ext uri="{19B8F6BF-5375-455C-9EA6-DF929625EA0E}">
        <p15:presenceInfo xmlns:p15="http://schemas.microsoft.com/office/powerpoint/2012/main" userId="S-1-5-21-2772405417-3723064260-3314010491-9562" providerId="AD"/>
      </p:ext>
    </p:extLst>
  </p:cmAuthor>
  <p:cmAuthor id="3" name="Lina Bader" initials="LB" lastIdx="7" clrIdx="2">
    <p:extLst>
      <p:ext uri="{19B8F6BF-5375-455C-9EA6-DF929625EA0E}">
        <p15:presenceInfo xmlns:p15="http://schemas.microsoft.com/office/powerpoint/2012/main" userId="ee1e26e82768f954" providerId="Windows Live"/>
      </p:ext>
    </p:extLst>
  </p:cmAuthor>
  <p:cmAuthor id="4" name="Hattemer, Hannah" initials="HH" lastIdx="9" clrIdx="3">
    <p:extLst>
      <p:ext uri="{19B8F6BF-5375-455C-9EA6-DF929625EA0E}">
        <p15:presenceInfo xmlns:p15="http://schemas.microsoft.com/office/powerpoint/2012/main" userId="S-1-5-21-2772405417-3723064260-3314010491-122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D064"/>
    <a:srgbClr val="7D987C"/>
    <a:srgbClr val="608261"/>
    <a:srgbClr val="4E6A4F"/>
    <a:srgbClr val="178AC2"/>
    <a:srgbClr val="00395B"/>
    <a:srgbClr val="F5A5A9"/>
    <a:srgbClr val="AF111B"/>
    <a:srgbClr val="E38F13"/>
    <a:srgbClr val="B114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0" autoAdjust="0"/>
    <p:restoredTop sz="93883" autoAdjust="0"/>
  </p:normalViewPr>
  <p:slideViewPr>
    <p:cSldViewPr>
      <p:cViewPr varScale="1">
        <p:scale>
          <a:sx n="100" d="100"/>
          <a:sy n="100" d="100"/>
        </p:scale>
        <p:origin x="1416" y="77"/>
      </p:cViewPr>
      <p:guideLst>
        <p:guide orient="horz" pos="3130"/>
        <p:guide pos="4377"/>
      </p:guideLst>
    </p:cSldViewPr>
  </p:slideViewPr>
  <p:outlineViewPr>
    <p:cViewPr>
      <p:scale>
        <a:sx n="33" d="100"/>
        <a:sy n="33" d="100"/>
      </p:scale>
      <p:origin x="0" y="-142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325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676"/>
          </a:xfrm>
          <a:prstGeom prst="rect">
            <a:avLst/>
          </a:prstGeom>
        </p:spPr>
        <p:txBody>
          <a:bodyPr vert="horz" lIns="96602" tIns="48301" rIns="96602" bIns="4830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676"/>
          </a:xfrm>
          <a:prstGeom prst="rect">
            <a:avLst/>
          </a:prstGeom>
        </p:spPr>
        <p:txBody>
          <a:bodyPr vert="horz" lIns="96602" tIns="48301" rIns="96602" bIns="48301" rtlCol="0"/>
          <a:lstStyle>
            <a:lvl1pPr algn="r">
              <a:defRPr sz="1300"/>
            </a:lvl1pPr>
          </a:lstStyle>
          <a:p>
            <a:fld id="{96556150-40A5-41EC-9CD7-3857BC2882D5}" type="datetimeFigureOut">
              <a:rPr lang="de-DE" smtClean="0"/>
              <a:t>22.08.2023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46163" y="1252538"/>
            <a:ext cx="47958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2" tIns="48301" rIns="96602" bIns="4830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2" tIns="48301" rIns="96602" bIns="48301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516040"/>
            <a:ext cx="2984870" cy="502675"/>
          </a:xfrm>
          <a:prstGeom prst="rect">
            <a:avLst/>
          </a:prstGeom>
        </p:spPr>
        <p:txBody>
          <a:bodyPr vert="horz" lIns="96602" tIns="48301" rIns="96602" bIns="4830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0" cy="502675"/>
          </a:xfrm>
          <a:prstGeom prst="rect">
            <a:avLst/>
          </a:prstGeom>
        </p:spPr>
        <p:txBody>
          <a:bodyPr vert="horz" lIns="96602" tIns="48301" rIns="96602" bIns="48301" rtlCol="0" anchor="b"/>
          <a:lstStyle>
            <a:lvl1pPr algn="r">
              <a:defRPr sz="1300"/>
            </a:lvl1pPr>
          </a:lstStyle>
          <a:p>
            <a:fld id="{82B23E32-6260-4384-8E45-4A2AB2743A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831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23E32-6260-4384-8E45-4A2AB2743AB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798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871910"/>
            <a:ext cx="6425724" cy="1854811"/>
          </a:xfrm>
        </p:spPr>
        <p:txBody>
          <a:bodyPr anchor="b"/>
          <a:lstStyle>
            <a:lvl1pPr algn="ctr">
              <a:defRPr sz="466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2798250"/>
            <a:ext cx="5669756" cy="1286282"/>
          </a:xfrm>
        </p:spPr>
        <p:txBody>
          <a:bodyPr/>
          <a:lstStyle>
            <a:lvl1pPr marL="0" indent="0" algn="ctr">
              <a:buNone/>
              <a:defRPr sz="1865"/>
            </a:lvl1pPr>
            <a:lvl2pPr marL="355199" indent="0" algn="ctr">
              <a:buNone/>
              <a:defRPr sz="1554"/>
            </a:lvl2pPr>
            <a:lvl3pPr marL="710397" indent="0" algn="ctr">
              <a:buNone/>
              <a:defRPr sz="1398"/>
            </a:lvl3pPr>
            <a:lvl4pPr marL="1065596" indent="0" algn="ctr">
              <a:buNone/>
              <a:defRPr sz="1243"/>
            </a:lvl4pPr>
            <a:lvl5pPr marL="1420795" indent="0" algn="ctr">
              <a:buNone/>
              <a:defRPr sz="1243"/>
            </a:lvl5pPr>
            <a:lvl6pPr marL="1775993" indent="0" algn="ctr">
              <a:buNone/>
              <a:defRPr sz="1243"/>
            </a:lvl6pPr>
            <a:lvl7pPr marL="2131192" indent="0" algn="ctr">
              <a:buNone/>
              <a:defRPr sz="1243"/>
            </a:lvl7pPr>
            <a:lvl8pPr marL="2486391" indent="0" algn="ctr">
              <a:buNone/>
              <a:defRPr sz="1243"/>
            </a:lvl8pPr>
            <a:lvl9pPr marL="2841589" indent="0" algn="ctr">
              <a:buNone/>
              <a:defRPr sz="124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80227-BFC3-42B0-B4BC-9CAA91A4F56B}" type="datetime1">
              <a:rPr lang="de-DE" smtClean="0"/>
              <a:t>22.08.2023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754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B5E0-404E-42E5-8E05-45CE121A19D8}" type="datetime1">
              <a:rPr lang="de-DE" smtClean="0"/>
              <a:t>22.08.2023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8EE5-FEA7-48B5-B3E3-E3FBCAB42E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2671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283648"/>
            <a:ext cx="1630055" cy="451493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3648"/>
            <a:ext cx="4795669" cy="451493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FB56-6950-4C07-B31B-8C980BA88F81}" type="datetime1">
              <a:rPr lang="de-DE" smtClean="0"/>
              <a:t>22.08.2023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8EE5-FEA7-48B5-B3E3-E3FBCAB42E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549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C872-5B18-4618-A669-669CB0D780F0}" type="datetime1">
              <a:rPr lang="de-DE" smtClean="0"/>
              <a:t>22.08.2023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28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1328214"/>
            <a:ext cx="6520220" cy="2216154"/>
          </a:xfrm>
        </p:spPr>
        <p:txBody>
          <a:bodyPr anchor="b"/>
          <a:lstStyle>
            <a:lvl1pPr>
              <a:defRPr sz="466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3565334"/>
            <a:ext cx="6520220" cy="1165423"/>
          </a:xfrm>
        </p:spPr>
        <p:txBody>
          <a:bodyPr/>
          <a:lstStyle>
            <a:lvl1pPr marL="0" indent="0">
              <a:buNone/>
              <a:defRPr sz="1865">
                <a:solidFill>
                  <a:schemeClr val="tx1"/>
                </a:solidFill>
              </a:defRPr>
            </a:lvl1pPr>
            <a:lvl2pPr marL="355199" indent="0">
              <a:buNone/>
              <a:defRPr sz="1554">
                <a:solidFill>
                  <a:schemeClr val="tx1">
                    <a:tint val="75000"/>
                  </a:schemeClr>
                </a:solidFill>
              </a:defRPr>
            </a:lvl2pPr>
            <a:lvl3pPr marL="710397" indent="0">
              <a:buNone/>
              <a:defRPr sz="1398">
                <a:solidFill>
                  <a:schemeClr val="tx1">
                    <a:tint val="75000"/>
                  </a:schemeClr>
                </a:solidFill>
              </a:defRPr>
            </a:lvl3pPr>
            <a:lvl4pPr marL="1065596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42079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1775993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13119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48639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284158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F6AF-BB15-4611-A183-BE0BBB705C89}" type="datetime1">
              <a:rPr lang="de-DE" smtClean="0"/>
              <a:t>22.08.2023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8EE5-FEA7-48B5-B3E3-E3FBCAB42E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055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1418240"/>
            <a:ext cx="3212862" cy="3380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1418240"/>
            <a:ext cx="3212862" cy="3380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D085-B749-491D-ABF2-137B1258012F}" type="datetime1">
              <a:rPr lang="de-DE" smtClean="0"/>
              <a:t>22.08.2023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8EE5-FEA7-48B5-B3E3-E3FBCAB42E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3156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283649"/>
            <a:ext cx="6520220" cy="102976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1306014"/>
            <a:ext cx="3198096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1946072"/>
            <a:ext cx="3198096" cy="28623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1306014"/>
            <a:ext cx="3213847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1946072"/>
            <a:ext cx="3213847" cy="28623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1775-8D00-4E77-A669-03288A69C989}" type="datetime1">
              <a:rPr lang="de-DE" smtClean="0"/>
              <a:t>22.08.2023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8EE5-FEA7-48B5-B3E3-E3FBCAB42E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123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7F5E-4682-4290-950A-B23F5C77AEA6}" type="datetime1">
              <a:rPr lang="de-DE" smtClean="0"/>
              <a:t>22.08.2023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8EE5-FEA7-48B5-B3E3-E3FBCAB42E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623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D60-D4AA-430C-AE79-57E14980CA0A}" type="datetime1">
              <a:rPr lang="de-DE" smtClean="0"/>
              <a:t>22.08.2023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8EE5-FEA7-48B5-B3E3-E3FBCAB42E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387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767084"/>
            <a:ext cx="3827085" cy="3786085"/>
          </a:xfrm>
        </p:spPr>
        <p:txBody>
          <a:bodyPr/>
          <a:lstStyle>
            <a:lvl1pPr>
              <a:defRPr sz="2486"/>
            </a:lvl1pPr>
            <a:lvl2pPr>
              <a:defRPr sz="2175"/>
            </a:lvl2pPr>
            <a:lvl3pPr>
              <a:defRPr sz="1865"/>
            </a:lvl3pPr>
            <a:lvl4pPr>
              <a:defRPr sz="1554"/>
            </a:lvl4pPr>
            <a:lvl5pPr>
              <a:defRPr sz="1554"/>
            </a:lvl5pPr>
            <a:lvl6pPr>
              <a:defRPr sz="1554"/>
            </a:lvl6pPr>
            <a:lvl7pPr>
              <a:defRPr sz="1554"/>
            </a:lvl7pPr>
            <a:lvl8pPr>
              <a:defRPr sz="1554"/>
            </a:lvl8pPr>
            <a:lvl9pPr>
              <a:defRPr sz="1554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1A9C0-B23F-46FE-9FDA-F0D634CBAB3C}" type="datetime1">
              <a:rPr lang="de-DE" smtClean="0"/>
              <a:t>22.08.2023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8EE5-FEA7-48B5-B3E3-E3FBCAB42E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41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767084"/>
            <a:ext cx="3827085" cy="3786085"/>
          </a:xfrm>
        </p:spPr>
        <p:txBody>
          <a:bodyPr anchor="t"/>
          <a:lstStyle>
            <a:lvl1pPr marL="0" indent="0">
              <a:buNone/>
              <a:defRPr sz="2486"/>
            </a:lvl1pPr>
            <a:lvl2pPr marL="355199" indent="0">
              <a:buNone/>
              <a:defRPr sz="2175"/>
            </a:lvl2pPr>
            <a:lvl3pPr marL="710397" indent="0">
              <a:buNone/>
              <a:defRPr sz="1865"/>
            </a:lvl3pPr>
            <a:lvl4pPr marL="1065596" indent="0">
              <a:buNone/>
              <a:defRPr sz="1554"/>
            </a:lvl4pPr>
            <a:lvl5pPr marL="1420795" indent="0">
              <a:buNone/>
              <a:defRPr sz="1554"/>
            </a:lvl5pPr>
            <a:lvl6pPr marL="1775993" indent="0">
              <a:buNone/>
              <a:defRPr sz="1554"/>
            </a:lvl6pPr>
            <a:lvl7pPr marL="2131192" indent="0">
              <a:buNone/>
              <a:defRPr sz="1554"/>
            </a:lvl7pPr>
            <a:lvl8pPr marL="2486391" indent="0">
              <a:buNone/>
              <a:defRPr sz="1554"/>
            </a:lvl8pPr>
            <a:lvl9pPr marL="2841589" indent="0">
              <a:buNone/>
              <a:defRPr sz="1554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924-EFBF-4142-942D-19D6E2A4B047}" type="datetime1">
              <a:rPr lang="de-DE" smtClean="0"/>
              <a:t>22.08.2023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8EE5-FEA7-48B5-B3E3-E3FBCAB42E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414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283649"/>
            <a:ext cx="652022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1418240"/>
            <a:ext cx="652022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516CC-8C0D-43A1-95A1-CE650ED60F17}" type="datetime1">
              <a:rPr lang="de-DE" smtClean="0"/>
              <a:t>22.08.2023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4937943"/>
            <a:ext cx="2551390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E8EE5-FEA7-48B5-B3E3-E3FBCAB42E98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D7B707-B7A0-4BF1-8F38-3BD39395CEB6}"/>
              </a:ext>
            </a:extLst>
          </p:cNvPr>
          <p:cNvSpPr txBox="1">
            <a:spLocks/>
          </p:cNvSpPr>
          <p:nvPr userDrawn="1"/>
        </p:nvSpPr>
        <p:spPr>
          <a:xfrm>
            <a:off x="107429" y="5044473"/>
            <a:ext cx="576064" cy="28364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6DE8EE5-FEA7-48B5-B3E3-E3FBCAB42E98}" type="slidenum">
              <a:rPr lang="de-DE" sz="930" smtClean="0"/>
              <a:pPr/>
              <a:t>‹Nr.›</a:t>
            </a:fld>
            <a:endParaRPr lang="de-DE" sz="930" dirty="0"/>
          </a:p>
        </p:txBody>
      </p:sp>
    </p:spTree>
    <p:extLst>
      <p:ext uri="{BB962C8B-B14F-4D97-AF65-F5344CB8AC3E}">
        <p14:creationId xmlns:p14="http://schemas.microsoft.com/office/powerpoint/2010/main" val="90887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710397" rtl="0" eaLnBrk="1" latinLnBrk="0" hangingPunct="1">
        <a:lnSpc>
          <a:spcPct val="90000"/>
        </a:lnSpc>
        <a:spcBef>
          <a:spcPct val="0"/>
        </a:spcBef>
        <a:buNone/>
        <a:defRPr sz="3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599" indent="-177599" algn="l" defTabSz="710397" rtl="0" eaLnBrk="1" latinLnBrk="0" hangingPunct="1">
        <a:lnSpc>
          <a:spcPct val="90000"/>
        </a:lnSpc>
        <a:spcBef>
          <a:spcPts val="777"/>
        </a:spcBef>
        <a:buFont typeface="Arial" panose="020B0604020202020204" pitchFamily="34" charset="0"/>
        <a:buChar char="•"/>
        <a:defRPr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532798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887997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3pPr>
      <a:lvl4pPr marL="1243195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598394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953593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308791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663990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3019189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1pPr>
      <a:lvl2pPr marL="35519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710397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3pPr>
      <a:lvl4pPr marL="1065596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420795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775993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131192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486391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284158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6A9F32-2CDB-488B-818C-974F944DE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589" y="181785"/>
            <a:ext cx="6520220" cy="418919"/>
          </a:xfrm>
        </p:spPr>
        <p:txBody>
          <a:bodyPr>
            <a:normAutofit/>
          </a:bodyPr>
          <a:lstStyle/>
          <a:p>
            <a:r>
              <a:rPr lang="de-DE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Rezept</a:t>
            </a:r>
          </a:p>
        </p:txBody>
      </p:sp>
      <p:pic>
        <p:nvPicPr>
          <p:cNvPr id="14" name="Inhaltsplatzhalter 13">
            <a:extLst>
              <a:ext uri="{FF2B5EF4-FFF2-40B4-BE49-F238E27FC236}">
                <a16:creationId xmlns:a16="http://schemas.microsoft.com/office/drawing/2014/main" id="{DC02357F-4E2D-44DA-A558-C15AA34BBC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855" y="-74513"/>
            <a:ext cx="1929820" cy="794122"/>
          </a:xfrm>
        </p:spPr>
      </p:pic>
      <p:sp>
        <p:nvSpPr>
          <p:cNvPr id="34" name="Rechteck: abgerundete Ecken 5">
            <a:extLst>
              <a:ext uri="{FF2B5EF4-FFF2-40B4-BE49-F238E27FC236}">
                <a16:creationId xmlns:a16="http://schemas.microsoft.com/office/drawing/2014/main" id="{BA02B23C-83CD-4D4C-AB13-BF28A9AB0809}"/>
              </a:ext>
            </a:extLst>
          </p:cNvPr>
          <p:cNvSpPr/>
          <p:nvPr/>
        </p:nvSpPr>
        <p:spPr>
          <a:xfrm>
            <a:off x="171780" y="863625"/>
            <a:ext cx="2907043" cy="2145871"/>
          </a:xfrm>
          <a:prstGeom prst="roundRect">
            <a:avLst>
              <a:gd name="adj" fmla="val 9934"/>
            </a:avLst>
          </a:prstGeom>
          <a:solidFill>
            <a:schemeClr val="bg1"/>
          </a:solidFill>
          <a:ln w="28575">
            <a:solidFill>
              <a:schemeClr val="accent5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E34CDC9B-DB4B-4549-947A-A15944D5572F}"/>
              </a:ext>
            </a:extLst>
          </p:cNvPr>
          <p:cNvGrpSpPr/>
          <p:nvPr/>
        </p:nvGrpSpPr>
        <p:grpSpPr>
          <a:xfrm>
            <a:off x="3275781" y="863625"/>
            <a:ext cx="3879361" cy="2602573"/>
            <a:chOff x="2683797" y="1007639"/>
            <a:chExt cx="3755759" cy="3100148"/>
          </a:xfrm>
        </p:grpSpPr>
        <p:sp>
          <p:nvSpPr>
            <p:cNvPr id="36" name="Rechteck: abgerundete Ecken 5">
              <a:extLst>
                <a:ext uri="{FF2B5EF4-FFF2-40B4-BE49-F238E27FC236}">
                  <a16:creationId xmlns:a16="http://schemas.microsoft.com/office/drawing/2014/main" id="{32C0EFB9-250A-483D-96DA-5FDE68FDDEA7}"/>
                </a:ext>
              </a:extLst>
            </p:cNvPr>
            <p:cNvSpPr/>
            <p:nvPr/>
          </p:nvSpPr>
          <p:spPr>
            <a:xfrm>
              <a:off x="2683797" y="1007639"/>
              <a:ext cx="3755759" cy="3100148"/>
            </a:xfrm>
            <a:prstGeom prst="roundRect">
              <a:avLst>
                <a:gd name="adj" fmla="val 343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7245" marR="0" lvl="0" indent="-17724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e-DE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177245" marR="0" lvl="0" indent="-17724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e-DE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177245" marR="0" lvl="0" indent="-17724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e-DE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Textfeld 36">
              <a:extLst>
                <a:ext uri="{FF2B5EF4-FFF2-40B4-BE49-F238E27FC236}">
                  <a16:creationId xmlns:a16="http://schemas.microsoft.com/office/drawing/2014/main" id="{53A2BA4D-42A3-455C-9B59-80D3A162259E}"/>
                </a:ext>
              </a:extLst>
            </p:cNvPr>
            <p:cNvSpPr txBox="1"/>
            <p:nvPr/>
          </p:nvSpPr>
          <p:spPr>
            <a:xfrm>
              <a:off x="2692168" y="1007639"/>
              <a:ext cx="3647300" cy="5829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spcAft>
                  <a:spcPts val="0"/>
                </a:spcAft>
              </a:pP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Poppins" panose="00000500000000000000" pitchFamily="2" charset="0"/>
                  <a:ea typeface="Tahoma" panose="020B0604030504040204" pitchFamily="34" charset="0"/>
                  <a:cs typeface="Poppins" panose="00000500000000000000" pitchFamily="2" charset="0"/>
                </a:rPr>
                <a:t>Anleitung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kumimoji="0" lang="de-DE" sz="110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Poppins" panose="00000500000000000000" pitchFamily="2" charset="0"/>
                  <a:ea typeface="Tahoma" panose="020B0604030504040204" pitchFamily="34" charset="0"/>
                  <a:cs typeface="Poppins" panose="00000500000000000000" pitchFamily="2" charset="0"/>
                </a:rPr>
                <a:t>…</a:t>
              </a:r>
              <a:endParaRPr kumimoji="0" lang="de-DE" sz="120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Poppins" panose="00000500000000000000" pitchFamily="2" charset="0"/>
                <a:ea typeface="Tahoma" panose="020B0604030504040204" pitchFamily="34" charset="0"/>
                <a:cs typeface="Poppins" panose="00000500000000000000" pitchFamily="2" charset="0"/>
              </a:endParaRPr>
            </a:p>
          </p:txBody>
        </p:sp>
      </p:grpSp>
      <p:sp>
        <p:nvSpPr>
          <p:cNvPr id="38" name="Rechteck: abgerundete Ecken 5">
            <a:extLst>
              <a:ext uri="{FF2B5EF4-FFF2-40B4-BE49-F238E27FC236}">
                <a16:creationId xmlns:a16="http://schemas.microsoft.com/office/drawing/2014/main" id="{E7E96FFB-842E-41B5-BF10-A24E0B7AD89F}"/>
              </a:ext>
            </a:extLst>
          </p:cNvPr>
          <p:cNvSpPr/>
          <p:nvPr/>
        </p:nvSpPr>
        <p:spPr>
          <a:xfrm>
            <a:off x="173090" y="3199287"/>
            <a:ext cx="2902662" cy="1522059"/>
          </a:xfrm>
          <a:prstGeom prst="roundRect">
            <a:avLst>
              <a:gd name="adj" fmla="val 11112"/>
            </a:avLst>
          </a:prstGeom>
          <a:noFill/>
          <a:ln w="28575">
            <a:solidFill>
              <a:schemeClr val="accent3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5907CCDA-7073-4BE4-94DC-B4D7C7EB9623}"/>
              </a:ext>
            </a:extLst>
          </p:cNvPr>
          <p:cNvSpPr/>
          <p:nvPr/>
        </p:nvSpPr>
        <p:spPr>
          <a:xfrm>
            <a:off x="166896" y="3196299"/>
            <a:ext cx="19907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de-DE" sz="1200" b="1" dirty="0">
                <a:solidFill>
                  <a:schemeClr val="accent1"/>
                </a:solidFill>
                <a:latin typeface="Poppins" panose="00000500000000000000" pitchFamily="2" charset="0"/>
                <a:ea typeface="Tahoma" panose="020B0604030504040204" pitchFamily="34" charset="0"/>
                <a:cs typeface="Poppins" panose="00000500000000000000" pitchFamily="2" charset="0"/>
              </a:rPr>
              <a:t>Material</a:t>
            </a: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F4140FEC-3A99-408C-96E0-A6933249CD9C}"/>
              </a:ext>
            </a:extLst>
          </p:cNvPr>
          <p:cNvSpPr/>
          <p:nvPr/>
        </p:nvSpPr>
        <p:spPr>
          <a:xfrm>
            <a:off x="176335" y="868553"/>
            <a:ext cx="2991434" cy="465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200" b="1" dirty="0">
                <a:solidFill>
                  <a:schemeClr val="accent1"/>
                </a:solidFill>
                <a:latin typeface="Poppins" panose="00000500000000000000" pitchFamily="2" charset="0"/>
                <a:ea typeface="Tahoma" panose="020B0604030504040204" pitchFamily="34" charset="0"/>
                <a:cs typeface="Poppins" panose="00000500000000000000" pitchFamily="2" charset="0"/>
              </a:rPr>
              <a:t>Zutaten</a:t>
            </a: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/>
                </a:solidFill>
                <a:latin typeface="Poppins" panose="00000500000000000000" pitchFamily="2" charset="0"/>
                <a:ea typeface="Tahoma" panose="020B0604030504040204" pitchFamily="34" charset="0"/>
                <a:cs typeface="Poppins" panose="00000500000000000000" pitchFamily="2" charset="0"/>
              </a:rPr>
              <a:t>…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968C19B2-7D35-4D10-BE18-4AE036EC6E94}"/>
              </a:ext>
            </a:extLst>
          </p:cNvPr>
          <p:cNvSpPr/>
          <p:nvPr/>
        </p:nvSpPr>
        <p:spPr>
          <a:xfrm>
            <a:off x="166896" y="3387406"/>
            <a:ext cx="271775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/>
                </a:solidFill>
                <a:latin typeface="Poppins" panose="00000500000000000000" pitchFamily="2" charset="0"/>
                <a:ea typeface="Tahoma" panose="020B0604030504040204" pitchFamily="34" charset="0"/>
                <a:cs typeface="Poppins" panose="00000500000000000000" pitchFamily="2" charset="0"/>
              </a:rPr>
              <a:t>…</a:t>
            </a:r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A1E6667A-3E3E-4638-801B-41903F4F29D8}"/>
              </a:ext>
            </a:extLst>
          </p:cNvPr>
          <p:cNvGrpSpPr/>
          <p:nvPr/>
        </p:nvGrpSpPr>
        <p:grpSpPr>
          <a:xfrm>
            <a:off x="0" y="659006"/>
            <a:ext cx="7878808" cy="0"/>
            <a:chOff x="-125953" y="836712"/>
            <a:chExt cx="12317953" cy="0"/>
          </a:xfrm>
        </p:grpSpPr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95333BA4-A729-4843-91D9-9891ACC63A9B}"/>
                </a:ext>
              </a:extLst>
            </p:cNvPr>
            <p:cNvCxnSpPr>
              <a:cxnSpLocks/>
            </p:cNvCxnSpPr>
            <p:nvPr/>
          </p:nvCxnSpPr>
          <p:spPr>
            <a:xfrm>
              <a:off x="2112000" y="836712"/>
              <a:ext cx="10080000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AE999DF1-1A13-42D0-8A6F-3F08205BD29D}"/>
                </a:ext>
              </a:extLst>
            </p:cNvPr>
            <p:cNvCxnSpPr>
              <a:cxnSpLocks/>
            </p:cNvCxnSpPr>
            <p:nvPr/>
          </p:nvCxnSpPr>
          <p:spPr>
            <a:xfrm>
              <a:off x="-125953" y="836712"/>
              <a:ext cx="337701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A077C29A-2495-4406-89B4-C338C71010F3}"/>
                </a:ext>
              </a:extLst>
            </p:cNvPr>
            <p:cNvCxnSpPr/>
            <p:nvPr/>
          </p:nvCxnSpPr>
          <p:spPr>
            <a:xfrm>
              <a:off x="983432" y="836712"/>
              <a:ext cx="337701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A534F408-E863-4FA4-8DC0-6E3A5B59DD26}"/>
                </a:ext>
              </a:extLst>
            </p:cNvPr>
            <p:cNvCxnSpPr/>
            <p:nvPr/>
          </p:nvCxnSpPr>
          <p:spPr>
            <a:xfrm>
              <a:off x="1533268" y="836712"/>
              <a:ext cx="337701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31584FC4-3CE7-4393-9D6A-C24A216FEE01}"/>
                </a:ext>
              </a:extLst>
            </p:cNvPr>
            <p:cNvCxnSpPr/>
            <p:nvPr/>
          </p:nvCxnSpPr>
          <p:spPr>
            <a:xfrm>
              <a:off x="415074" y="836712"/>
              <a:ext cx="337701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Grafik 27">
            <a:extLst>
              <a:ext uri="{FF2B5EF4-FFF2-40B4-BE49-F238E27FC236}">
                <a16:creationId xmlns:a16="http://schemas.microsoft.com/office/drawing/2014/main" id="{BAF8238F-EA1B-4554-B389-F28E811F8AD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" t="4832" r="4555" b="29584"/>
          <a:stretch/>
        </p:blipFill>
        <p:spPr>
          <a:xfrm rot="284614">
            <a:off x="3154435" y="3329602"/>
            <a:ext cx="4122051" cy="1648648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EF79D647-A0B5-4EDE-8F15-79BB2B73CC84}"/>
              </a:ext>
            </a:extLst>
          </p:cNvPr>
          <p:cNvSpPr/>
          <p:nvPr/>
        </p:nvSpPr>
        <p:spPr>
          <a:xfrm rot="262106">
            <a:off x="3412299" y="3794833"/>
            <a:ext cx="373244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b="1" dirty="0">
                <a:solidFill>
                  <a:schemeClr val="accent1"/>
                </a:solidFill>
                <a:latin typeface="Poppins" panose="00000500000000000000" pitchFamily="2" charset="0"/>
                <a:ea typeface="Tahoma" panose="020B0604030504040204" pitchFamily="34" charset="0"/>
                <a:cs typeface="Poppins" panose="00000500000000000000" pitchFamily="2" charset="0"/>
              </a:rPr>
              <a:t>Tipp:</a:t>
            </a:r>
          </a:p>
          <a:p>
            <a:r>
              <a:rPr lang="de-DE" sz="1050" dirty="0">
                <a:solidFill>
                  <a:schemeClr val="accent1"/>
                </a:solidFill>
                <a:latin typeface="Poppins" panose="00000500000000000000" pitchFamily="2" charset="0"/>
                <a:ea typeface="Tahoma" panose="020B0604030504040204" pitchFamily="34" charset="0"/>
                <a:cs typeface="Poppins" panose="00000500000000000000" pitchFamily="2" charset="0"/>
              </a:rPr>
              <a:t>…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12BC1DD-43A0-434E-94D4-AE29A954DD4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8480" y="5324923"/>
            <a:ext cx="576064" cy="283648"/>
          </a:xfrm>
        </p:spPr>
        <p:txBody>
          <a:bodyPr/>
          <a:lstStyle/>
          <a:p>
            <a:fld id="{A6DE8EE5-FEA7-48B5-B3E3-E3FBCAB42E98}" type="slidenum">
              <a:rPr lang="de-DE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fld>
            <a:endParaRPr lang="de-DE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463D7BF-3039-59A7-B4E8-2CD3A921372D}"/>
              </a:ext>
            </a:extLst>
          </p:cNvPr>
          <p:cNvSpPr txBox="1"/>
          <p:nvPr/>
        </p:nvSpPr>
        <p:spPr>
          <a:xfrm>
            <a:off x="6086850" y="5007365"/>
            <a:ext cx="19298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www.in-form.de</a:t>
            </a:r>
          </a:p>
        </p:txBody>
      </p:sp>
      <p:pic>
        <p:nvPicPr>
          <p:cNvPr id="30" name="Grafik 29">
            <a:extLst>
              <a:ext uri="{FF2B5EF4-FFF2-40B4-BE49-F238E27FC236}">
                <a16:creationId xmlns:a16="http://schemas.microsoft.com/office/drawing/2014/main" id="{270E96CE-ADDF-4305-A1B2-DF123D4F55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88" y="199110"/>
            <a:ext cx="1260000" cy="3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127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E97C7220-882E-42CB-B326-7C1480C0CC71}"/>
              </a:ext>
            </a:extLst>
          </p:cNvPr>
          <p:cNvGrpSpPr/>
          <p:nvPr/>
        </p:nvGrpSpPr>
        <p:grpSpPr>
          <a:xfrm>
            <a:off x="0" y="659006"/>
            <a:ext cx="7878808" cy="0"/>
            <a:chOff x="-125953" y="836712"/>
            <a:chExt cx="12317953" cy="0"/>
          </a:xfrm>
        </p:grpSpPr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90CF0BB2-FCFD-4AE8-AF08-7FCC86EBD962}"/>
                </a:ext>
              </a:extLst>
            </p:cNvPr>
            <p:cNvCxnSpPr>
              <a:cxnSpLocks/>
            </p:cNvCxnSpPr>
            <p:nvPr/>
          </p:nvCxnSpPr>
          <p:spPr>
            <a:xfrm>
              <a:off x="2112000" y="836712"/>
              <a:ext cx="10080000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4AB71772-5BA6-4F05-840D-8811CB193C62}"/>
                </a:ext>
              </a:extLst>
            </p:cNvPr>
            <p:cNvCxnSpPr>
              <a:cxnSpLocks/>
            </p:cNvCxnSpPr>
            <p:nvPr/>
          </p:nvCxnSpPr>
          <p:spPr>
            <a:xfrm>
              <a:off x="-125953" y="836712"/>
              <a:ext cx="337701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2C606607-A380-4A0A-8D00-379A8BE2EA19}"/>
                </a:ext>
              </a:extLst>
            </p:cNvPr>
            <p:cNvCxnSpPr/>
            <p:nvPr/>
          </p:nvCxnSpPr>
          <p:spPr>
            <a:xfrm>
              <a:off x="983432" y="836712"/>
              <a:ext cx="337701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86EBCBB4-54A5-4256-82F8-B87B404E33B0}"/>
                </a:ext>
              </a:extLst>
            </p:cNvPr>
            <p:cNvCxnSpPr/>
            <p:nvPr/>
          </p:nvCxnSpPr>
          <p:spPr>
            <a:xfrm>
              <a:off x="1533268" y="836712"/>
              <a:ext cx="337701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AA8A091A-B282-4BEC-BB85-38440492E313}"/>
                </a:ext>
              </a:extLst>
            </p:cNvPr>
            <p:cNvCxnSpPr/>
            <p:nvPr/>
          </p:nvCxnSpPr>
          <p:spPr>
            <a:xfrm>
              <a:off x="415074" y="836712"/>
              <a:ext cx="337701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hteck: gefaltete Ecke 216">
            <a:extLst>
              <a:ext uri="{FF2B5EF4-FFF2-40B4-BE49-F238E27FC236}">
                <a16:creationId xmlns:a16="http://schemas.microsoft.com/office/drawing/2014/main" id="{61A75589-A6FC-4F05-85DE-3FAF2707CE50}"/>
              </a:ext>
            </a:extLst>
          </p:cNvPr>
          <p:cNvSpPr/>
          <p:nvPr/>
        </p:nvSpPr>
        <p:spPr>
          <a:xfrm>
            <a:off x="454052" y="1960526"/>
            <a:ext cx="2687054" cy="2487415"/>
          </a:xfrm>
          <a:custGeom>
            <a:avLst/>
            <a:gdLst>
              <a:gd name="connsiteX0" fmla="*/ 0 w 2687054"/>
              <a:gd name="connsiteY0" fmla="*/ 0 h 2211761"/>
              <a:gd name="connsiteX1" fmla="*/ 644893 w 2687054"/>
              <a:gd name="connsiteY1" fmla="*/ 0 h 2211761"/>
              <a:gd name="connsiteX2" fmla="*/ 1236045 w 2687054"/>
              <a:gd name="connsiteY2" fmla="*/ 0 h 2211761"/>
              <a:gd name="connsiteX3" fmla="*/ 1961549 w 2687054"/>
              <a:gd name="connsiteY3" fmla="*/ 0 h 2211761"/>
              <a:gd name="connsiteX4" fmla="*/ 2687054 w 2687054"/>
              <a:gd name="connsiteY4" fmla="*/ 0 h 2211761"/>
              <a:gd name="connsiteX5" fmla="*/ 2687054 w 2687054"/>
              <a:gd name="connsiteY5" fmla="*/ 595623 h 2211761"/>
              <a:gd name="connsiteX6" fmla="*/ 2687054 w 2687054"/>
              <a:gd name="connsiteY6" fmla="*/ 1172824 h 2211761"/>
              <a:gd name="connsiteX7" fmla="*/ 2687054 w 2687054"/>
              <a:gd name="connsiteY7" fmla="*/ 1842132 h 2211761"/>
              <a:gd name="connsiteX8" fmla="*/ 2317425 w 2687054"/>
              <a:gd name="connsiteY8" fmla="*/ 2211761 h 2211761"/>
              <a:gd name="connsiteX9" fmla="*/ 1807592 w 2687054"/>
              <a:gd name="connsiteY9" fmla="*/ 2211761 h 2211761"/>
              <a:gd name="connsiteX10" fmla="*/ 1251410 w 2687054"/>
              <a:gd name="connsiteY10" fmla="*/ 2211761 h 2211761"/>
              <a:gd name="connsiteX11" fmla="*/ 695228 w 2687054"/>
              <a:gd name="connsiteY11" fmla="*/ 2211761 h 2211761"/>
              <a:gd name="connsiteX12" fmla="*/ 0 w 2687054"/>
              <a:gd name="connsiteY12" fmla="*/ 2211761 h 2211761"/>
              <a:gd name="connsiteX13" fmla="*/ 0 w 2687054"/>
              <a:gd name="connsiteY13" fmla="*/ 1680938 h 2211761"/>
              <a:gd name="connsiteX14" fmla="*/ 0 w 2687054"/>
              <a:gd name="connsiteY14" fmla="*/ 1127998 h 2211761"/>
              <a:gd name="connsiteX15" fmla="*/ 0 w 2687054"/>
              <a:gd name="connsiteY15" fmla="*/ 552940 h 2211761"/>
              <a:gd name="connsiteX16" fmla="*/ 0 w 2687054"/>
              <a:gd name="connsiteY16" fmla="*/ 0 h 2211761"/>
              <a:gd name="connsiteX0" fmla="*/ 2317425 w 2687054"/>
              <a:gd name="connsiteY0" fmla="*/ 2211761 h 2211761"/>
              <a:gd name="connsiteX1" fmla="*/ 2391350 w 2687054"/>
              <a:gd name="connsiteY1" fmla="*/ 1916057 h 2211761"/>
              <a:gd name="connsiteX2" fmla="*/ 2687054 w 2687054"/>
              <a:gd name="connsiteY2" fmla="*/ 1842132 h 2211761"/>
              <a:gd name="connsiteX3" fmla="*/ 2317425 w 2687054"/>
              <a:gd name="connsiteY3" fmla="*/ 2211761 h 2211761"/>
              <a:gd name="connsiteX0" fmla="*/ 2317425 w 2687054"/>
              <a:gd name="connsiteY0" fmla="*/ 2211761 h 2211761"/>
              <a:gd name="connsiteX1" fmla="*/ 2391350 w 2687054"/>
              <a:gd name="connsiteY1" fmla="*/ 1916057 h 2211761"/>
              <a:gd name="connsiteX2" fmla="*/ 2687054 w 2687054"/>
              <a:gd name="connsiteY2" fmla="*/ 1842132 h 2211761"/>
              <a:gd name="connsiteX3" fmla="*/ 2317425 w 2687054"/>
              <a:gd name="connsiteY3" fmla="*/ 2211761 h 2211761"/>
              <a:gd name="connsiteX4" fmla="*/ 1784417 w 2687054"/>
              <a:gd name="connsiteY4" fmla="*/ 2211761 h 2211761"/>
              <a:gd name="connsiteX5" fmla="*/ 1205061 w 2687054"/>
              <a:gd name="connsiteY5" fmla="*/ 2211761 h 2211761"/>
              <a:gd name="connsiteX6" fmla="*/ 579356 w 2687054"/>
              <a:gd name="connsiteY6" fmla="*/ 2211761 h 2211761"/>
              <a:gd name="connsiteX7" fmla="*/ 0 w 2687054"/>
              <a:gd name="connsiteY7" fmla="*/ 2211761 h 2211761"/>
              <a:gd name="connsiteX8" fmla="*/ 0 w 2687054"/>
              <a:gd name="connsiteY8" fmla="*/ 1636703 h 2211761"/>
              <a:gd name="connsiteX9" fmla="*/ 0 w 2687054"/>
              <a:gd name="connsiteY9" fmla="*/ 1083763 h 2211761"/>
              <a:gd name="connsiteX10" fmla="*/ 0 w 2687054"/>
              <a:gd name="connsiteY10" fmla="*/ 508705 h 2211761"/>
              <a:gd name="connsiteX11" fmla="*/ 0 w 2687054"/>
              <a:gd name="connsiteY11" fmla="*/ 0 h 2211761"/>
              <a:gd name="connsiteX12" fmla="*/ 671764 w 2687054"/>
              <a:gd name="connsiteY12" fmla="*/ 0 h 2211761"/>
              <a:gd name="connsiteX13" fmla="*/ 1370398 w 2687054"/>
              <a:gd name="connsiteY13" fmla="*/ 0 h 2211761"/>
              <a:gd name="connsiteX14" fmla="*/ 2095902 w 2687054"/>
              <a:gd name="connsiteY14" fmla="*/ 0 h 2211761"/>
              <a:gd name="connsiteX15" fmla="*/ 2687054 w 2687054"/>
              <a:gd name="connsiteY15" fmla="*/ 0 h 2211761"/>
              <a:gd name="connsiteX16" fmla="*/ 2687054 w 2687054"/>
              <a:gd name="connsiteY16" fmla="*/ 577201 h 2211761"/>
              <a:gd name="connsiteX17" fmla="*/ 2687054 w 2687054"/>
              <a:gd name="connsiteY17" fmla="*/ 1172824 h 2211761"/>
              <a:gd name="connsiteX18" fmla="*/ 2687054 w 2687054"/>
              <a:gd name="connsiteY18" fmla="*/ 1842132 h 2211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687054" h="2211761" stroke="0" extrusionOk="0">
                <a:moveTo>
                  <a:pt x="0" y="0"/>
                </a:moveTo>
                <a:cubicBezTo>
                  <a:pt x="196688" y="-31685"/>
                  <a:pt x="494579" y="15239"/>
                  <a:pt x="644893" y="0"/>
                </a:cubicBezTo>
                <a:cubicBezTo>
                  <a:pt x="795207" y="-15239"/>
                  <a:pt x="1052575" y="-8625"/>
                  <a:pt x="1236045" y="0"/>
                </a:cubicBezTo>
                <a:cubicBezTo>
                  <a:pt x="1419515" y="8625"/>
                  <a:pt x="1783927" y="728"/>
                  <a:pt x="1961549" y="0"/>
                </a:cubicBezTo>
                <a:cubicBezTo>
                  <a:pt x="2139171" y="-728"/>
                  <a:pt x="2371413" y="-11386"/>
                  <a:pt x="2687054" y="0"/>
                </a:cubicBezTo>
                <a:cubicBezTo>
                  <a:pt x="2664818" y="295296"/>
                  <a:pt x="2706755" y="310636"/>
                  <a:pt x="2687054" y="595623"/>
                </a:cubicBezTo>
                <a:cubicBezTo>
                  <a:pt x="2667353" y="880610"/>
                  <a:pt x="2681066" y="912491"/>
                  <a:pt x="2687054" y="1172824"/>
                </a:cubicBezTo>
                <a:cubicBezTo>
                  <a:pt x="2693042" y="1433157"/>
                  <a:pt x="2663538" y="1659243"/>
                  <a:pt x="2687054" y="1842132"/>
                </a:cubicBezTo>
                <a:cubicBezTo>
                  <a:pt x="2544493" y="1975987"/>
                  <a:pt x="2488164" y="2021880"/>
                  <a:pt x="2317425" y="2211761"/>
                </a:cubicBezTo>
                <a:cubicBezTo>
                  <a:pt x="2065048" y="2205970"/>
                  <a:pt x="2046218" y="2209864"/>
                  <a:pt x="1807592" y="2211761"/>
                </a:cubicBezTo>
                <a:cubicBezTo>
                  <a:pt x="1568966" y="2213658"/>
                  <a:pt x="1419650" y="2193455"/>
                  <a:pt x="1251410" y="2211761"/>
                </a:cubicBezTo>
                <a:cubicBezTo>
                  <a:pt x="1083170" y="2230067"/>
                  <a:pt x="872879" y="2218433"/>
                  <a:pt x="695228" y="2211761"/>
                </a:cubicBezTo>
                <a:cubicBezTo>
                  <a:pt x="517577" y="2205089"/>
                  <a:pt x="334287" y="2222064"/>
                  <a:pt x="0" y="2211761"/>
                </a:cubicBezTo>
                <a:cubicBezTo>
                  <a:pt x="1587" y="1960670"/>
                  <a:pt x="-6852" y="1824584"/>
                  <a:pt x="0" y="1680938"/>
                </a:cubicBezTo>
                <a:cubicBezTo>
                  <a:pt x="6852" y="1537292"/>
                  <a:pt x="-11670" y="1358927"/>
                  <a:pt x="0" y="1127998"/>
                </a:cubicBezTo>
                <a:cubicBezTo>
                  <a:pt x="11670" y="897069"/>
                  <a:pt x="8666" y="733583"/>
                  <a:pt x="0" y="552940"/>
                </a:cubicBezTo>
                <a:cubicBezTo>
                  <a:pt x="-8666" y="372297"/>
                  <a:pt x="-11058" y="112693"/>
                  <a:pt x="0" y="0"/>
                </a:cubicBezTo>
                <a:close/>
              </a:path>
              <a:path w="2687054" h="2211761" fill="darkenLess" stroke="0" extrusionOk="0">
                <a:moveTo>
                  <a:pt x="2317425" y="2211761"/>
                </a:moveTo>
                <a:cubicBezTo>
                  <a:pt x="2341007" y="2075527"/>
                  <a:pt x="2352379" y="2025414"/>
                  <a:pt x="2391350" y="1916057"/>
                </a:cubicBezTo>
                <a:cubicBezTo>
                  <a:pt x="2509982" y="1877691"/>
                  <a:pt x="2599717" y="1861062"/>
                  <a:pt x="2687054" y="1842132"/>
                </a:cubicBezTo>
                <a:cubicBezTo>
                  <a:pt x="2563812" y="1953156"/>
                  <a:pt x="2448613" y="2114121"/>
                  <a:pt x="2317425" y="2211761"/>
                </a:cubicBezTo>
                <a:close/>
              </a:path>
              <a:path w="2687054" h="2211761" fill="none" extrusionOk="0">
                <a:moveTo>
                  <a:pt x="2317425" y="2211761"/>
                </a:moveTo>
                <a:cubicBezTo>
                  <a:pt x="2346337" y="2108682"/>
                  <a:pt x="2386343" y="1994030"/>
                  <a:pt x="2391350" y="1916057"/>
                </a:cubicBezTo>
                <a:cubicBezTo>
                  <a:pt x="2508471" y="1871926"/>
                  <a:pt x="2584578" y="1873820"/>
                  <a:pt x="2687054" y="1842132"/>
                </a:cubicBezTo>
                <a:cubicBezTo>
                  <a:pt x="2582718" y="1938221"/>
                  <a:pt x="2448102" y="2109764"/>
                  <a:pt x="2317425" y="2211761"/>
                </a:cubicBezTo>
                <a:cubicBezTo>
                  <a:pt x="2206381" y="2231033"/>
                  <a:pt x="1916311" y="2225393"/>
                  <a:pt x="1784417" y="2211761"/>
                </a:cubicBezTo>
                <a:cubicBezTo>
                  <a:pt x="1652523" y="2198129"/>
                  <a:pt x="1367493" y="2223935"/>
                  <a:pt x="1205061" y="2211761"/>
                </a:cubicBezTo>
                <a:cubicBezTo>
                  <a:pt x="1042629" y="2199587"/>
                  <a:pt x="852629" y="2242131"/>
                  <a:pt x="579356" y="2211761"/>
                </a:cubicBezTo>
                <a:cubicBezTo>
                  <a:pt x="306084" y="2181391"/>
                  <a:pt x="204652" y="2183641"/>
                  <a:pt x="0" y="2211761"/>
                </a:cubicBezTo>
                <a:cubicBezTo>
                  <a:pt x="16436" y="2050189"/>
                  <a:pt x="1395" y="1784907"/>
                  <a:pt x="0" y="1636703"/>
                </a:cubicBezTo>
                <a:cubicBezTo>
                  <a:pt x="-1395" y="1488499"/>
                  <a:pt x="13358" y="1293483"/>
                  <a:pt x="0" y="1083763"/>
                </a:cubicBezTo>
                <a:cubicBezTo>
                  <a:pt x="-13358" y="874043"/>
                  <a:pt x="-23142" y="711771"/>
                  <a:pt x="0" y="508705"/>
                </a:cubicBezTo>
                <a:cubicBezTo>
                  <a:pt x="23142" y="305639"/>
                  <a:pt x="-665" y="112126"/>
                  <a:pt x="0" y="0"/>
                </a:cubicBezTo>
                <a:cubicBezTo>
                  <a:pt x="148526" y="31592"/>
                  <a:pt x="429296" y="-10919"/>
                  <a:pt x="671764" y="0"/>
                </a:cubicBezTo>
                <a:cubicBezTo>
                  <a:pt x="914232" y="10919"/>
                  <a:pt x="1094035" y="-29394"/>
                  <a:pt x="1370398" y="0"/>
                </a:cubicBezTo>
                <a:cubicBezTo>
                  <a:pt x="1646761" y="29394"/>
                  <a:pt x="1838079" y="14262"/>
                  <a:pt x="2095902" y="0"/>
                </a:cubicBezTo>
                <a:cubicBezTo>
                  <a:pt x="2353725" y="-14262"/>
                  <a:pt x="2435623" y="-29266"/>
                  <a:pt x="2687054" y="0"/>
                </a:cubicBezTo>
                <a:cubicBezTo>
                  <a:pt x="2711437" y="217349"/>
                  <a:pt x="2683519" y="337604"/>
                  <a:pt x="2687054" y="577201"/>
                </a:cubicBezTo>
                <a:cubicBezTo>
                  <a:pt x="2690589" y="816798"/>
                  <a:pt x="2660224" y="1039299"/>
                  <a:pt x="2687054" y="1172824"/>
                </a:cubicBezTo>
                <a:cubicBezTo>
                  <a:pt x="2713884" y="1306349"/>
                  <a:pt x="2702890" y="1515720"/>
                  <a:pt x="2687054" y="1842132"/>
                </a:cubicBezTo>
              </a:path>
              <a:path w="2687054" h="2211761" fill="none" stroke="0" extrusionOk="0">
                <a:moveTo>
                  <a:pt x="2317425" y="2211761"/>
                </a:moveTo>
                <a:cubicBezTo>
                  <a:pt x="2348016" y="2080396"/>
                  <a:pt x="2355006" y="2058217"/>
                  <a:pt x="2391350" y="1916057"/>
                </a:cubicBezTo>
                <a:cubicBezTo>
                  <a:pt x="2525858" y="1869464"/>
                  <a:pt x="2548245" y="1881143"/>
                  <a:pt x="2687054" y="1842132"/>
                </a:cubicBezTo>
                <a:cubicBezTo>
                  <a:pt x="2565358" y="1984624"/>
                  <a:pt x="2415727" y="2123364"/>
                  <a:pt x="2317425" y="2211761"/>
                </a:cubicBezTo>
                <a:cubicBezTo>
                  <a:pt x="2157290" y="2221969"/>
                  <a:pt x="1968916" y="2238728"/>
                  <a:pt x="1714895" y="2211761"/>
                </a:cubicBezTo>
                <a:cubicBezTo>
                  <a:pt x="1460874" y="2184795"/>
                  <a:pt x="1354881" y="2235083"/>
                  <a:pt x="1181887" y="2211761"/>
                </a:cubicBezTo>
                <a:cubicBezTo>
                  <a:pt x="1008893" y="2188439"/>
                  <a:pt x="873913" y="2224082"/>
                  <a:pt x="579356" y="2211761"/>
                </a:cubicBezTo>
                <a:cubicBezTo>
                  <a:pt x="284799" y="2199440"/>
                  <a:pt x="204585" y="2208672"/>
                  <a:pt x="0" y="2211761"/>
                </a:cubicBezTo>
                <a:cubicBezTo>
                  <a:pt x="1801" y="1951605"/>
                  <a:pt x="5778" y="1785999"/>
                  <a:pt x="0" y="1636703"/>
                </a:cubicBezTo>
                <a:cubicBezTo>
                  <a:pt x="-5778" y="1487407"/>
                  <a:pt x="-28239" y="1281200"/>
                  <a:pt x="0" y="1061645"/>
                </a:cubicBezTo>
                <a:cubicBezTo>
                  <a:pt x="28239" y="842090"/>
                  <a:pt x="-33899" y="345162"/>
                  <a:pt x="0" y="0"/>
                </a:cubicBezTo>
                <a:cubicBezTo>
                  <a:pt x="305558" y="-31624"/>
                  <a:pt x="359191" y="-3429"/>
                  <a:pt x="644893" y="0"/>
                </a:cubicBezTo>
                <a:cubicBezTo>
                  <a:pt x="930595" y="3429"/>
                  <a:pt x="1119735" y="-9171"/>
                  <a:pt x="1343527" y="0"/>
                </a:cubicBezTo>
                <a:cubicBezTo>
                  <a:pt x="1567319" y="9171"/>
                  <a:pt x="1789995" y="-23302"/>
                  <a:pt x="1961549" y="0"/>
                </a:cubicBezTo>
                <a:cubicBezTo>
                  <a:pt x="2133103" y="23302"/>
                  <a:pt x="2523427" y="25774"/>
                  <a:pt x="2687054" y="0"/>
                </a:cubicBezTo>
                <a:cubicBezTo>
                  <a:pt x="2690245" y="180673"/>
                  <a:pt x="2684202" y="455521"/>
                  <a:pt x="2687054" y="632465"/>
                </a:cubicBezTo>
                <a:cubicBezTo>
                  <a:pt x="2689906" y="809410"/>
                  <a:pt x="2670930" y="980395"/>
                  <a:pt x="2687054" y="1209667"/>
                </a:cubicBezTo>
                <a:cubicBezTo>
                  <a:pt x="2703178" y="1438939"/>
                  <a:pt x="2707113" y="1641039"/>
                  <a:pt x="2687054" y="1842132"/>
                </a:cubicBezTo>
              </a:path>
            </a:pathLst>
          </a:custGeom>
          <a:solidFill>
            <a:schemeClr val="bg1"/>
          </a:solidFill>
          <a:ln w="3492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foldedCorner">
                    <a:avLst>
                      <a:gd name="adj" fmla="val 16712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2"/>
                </a:solidFill>
                <a:latin typeface="Poppins" panose="00000500000000000000" pitchFamily="2" charset="0"/>
                <a:ea typeface="Tahoma" panose="020B0604030504040204" pitchFamily="34" charset="0"/>
                <a:cs typeface="Poppins" panose="00000500000000000000" pitchFamily="2" charset="0"/>
              </a:rPr>
              <a:t>Gut zu wissen…</a:t>
            </a:r>
          </a:p>
          <a:p>
            <a:endParaRPr lang="de-DE" sz="1100" dirty="0">
              <a:solidFill>
                <a:schemeClr val="tx2"/>
              </a:solidFill>
              <a:latin typeface="Poppins" panose="00000500000000000000" pitchFamily="2" charset="0"/>
              <a:ea typeface="Tahoma" panose="020B0604030504040204" pitchFamily="34" charset="0"/>
              <a:cs typeface="Poppins" panose="00000500000000000000" pitchFamily="2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48C6100B-DDAA-4D4D-89C8-A6B12C48BFB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8480" y="5324923"/>
            <a:ext cx="576064" cy="283648"/>
          </a:xfrm>
        </p:spPr>
        <p:txBody>
          <a:bodyPr/>
          <a:lstStyle/>
          <a:p>
            <a:fld id="{A6DE8EE5-FEA7-48B5-B3E3-E3FBCAB42E98}" type="slidenum">
              <a:rPr lang="de-DE" smtClean="0"/>
              <a:t>2</a:t>
            </a:fld>
            <a:endParaRPr lang="de-DE"/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87858C7B-CDAC-4067-ABD9-260B4A467C2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0918859">
            <a:off x="105310" y="1202693"/>
            <a:ext cx="774512" cy="953245"/>
          </a:xfrm>
          <a:prstGeom prst="rect">
            <a:avLst/>
          </a:prstGeom>
          <a:effectLst/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80EA04C1-B5C1-43F6-A1B2-0826D1438C50}"/>
              </a:ext>
            </a:extLst>
          </p:cNvPr>
          <p:cNvSpPr/>
          <p:nvPr/>
        </p:nvSpPr>
        <p:spPr>
          <a:xfrm rot="466742">
            <a:off x="3676470" y="1103930"/>
            <a:ext cx="2808312" cy="1816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Poppins" panose="00000500000000000000" pitchFamily="2" charset="0"/>
                <a:cs typeface="Poppins" panose="00000500000000000000" pitchFamily="2" charset="0"/>
              </a:rPr>
              <a:t>Foto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959418D1-42EE-4B49-BE4F-43972BBB0E25}"/>
              </a:ext>
            </a:extLst>
          </p:cNvPr>
          <p:cNvSpPr/>
          <p:nvPr/>
        </p:nvSpPr>
        <p:spPr>
          <a:xfrm rot="21161846">
            <a:off x="4275314" y="3047984"/>
            <a:ext cx="2808312" cy="1816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Poppins" panose="00000500000000000000" pitchFamily="2" charset="0"/>
                <a:cs typeface="Poppins" panose="00000500000000000000" pitchFamily="2" charset="0"/>
              </a:rPr>
              <a:t>Foto</a:t>
            </a:r>
          </a:p>
        </p:txBody>
      </p:sp>
      <p:pic>
        <p:nvPicPr>
          <p:cNvPr id="28" name="Grafik 27">
            <a:extLst>
              <a:ext uri="{FF2B5EF4-FFF2-40B4-BE49-F238E27FC236}">
                <a16:creationId xmlns:a16="http://schemas.microsoft.com/office/drawing/2014/main" id="{84E742AE-C019-4CBB-B25B-C994D7BC94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88" y="199110"/>
            <a:ext cx="1260000" cy="369657"/>
          </a:xfrm>
          <a:prstGeom prst="rect">
            <a:avLst/>
          </a:prstGeom>
        </p:spPr>
      </p:pic>
      <p:pic>
        <p:nvPicPr>
          <p:cNvPr id="31" name="Inhaltsplatzhalter 13">
            <a:extLst>
              <a:ext uri="{FF2B5EF4-FFF2-40B4-BE49-F238E27FC236}">
                <a16:creationId xmlns:a16="http://schemas.microsoft.com/office/drawing/2014/main" id="{66ACC97B-FC2B-441F-ADF3-1B925857BD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855" y="-74513"/>
            <a:ext cx="1929820" cy="79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186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KlimaFood 2">
      <a:dk1>
        <a:srgbClr val="445D45"/>
      </a:dk1>
      <a:lt1>
        <a:sysClr val="window" lastClr="FFFFFF"/>
      </a:lt1>
      <a:dk2>
        <a:srgbClr val="000000"/>
      </a:dk2>
      <a:lt2>
        <a:srgbClr val="FFFFFF"/>
      </a:lt2>
      <a:accent1>
        <a:srgbClr val="445D45"/>
      </a:accent1>
      <a:accent2>
        <a:srgbClr val="527A3A"/>
      </a:accent2>
      <a:accent3>
        <a:srgbClr val="79AB2B"/>
      </a:accent3>
      <a:accent4>
        <a:srgbClr val="C5D883"/>
      </a:accent4>
      <a:accent5>
        <a:srgbClr val="F5C800"/>
      </a:accent5>
      <a:accent6>
        <a:srgbClr val="FFFFFF"/>
      </a:accent6>
      <a:hlink>
        <a:srgbClr val="79AB2B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</Words>
  <Application>Microsoft Office PowerPoint</Application>
  <PresentationFormat>Benutzerdefiniert</PresentationFormat>
  <Paragraphs>17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Poppins</vt:lpstr>
      <vt:lpstr>Tahoma</vt:lpstr>
      <vt:lpstr>Office</vt:lpstr>
      <vt:lpstr>Rezept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Ludewig, Edwina</dc:creator>
  <cp:lastModifiedBy>Rueck, Lisa Sophie</cp:lastModifiedBy>
  <cp:revision>432</cp:revision>
  <cp:lastPrinted>2022-07-05T15:55:48Z</cp:lastPrinted>
  <dcterms:created xsi:type="dcterms:W3CDTF">2021-08-17T11:16:00Z</dcterms:created>
  <dcterms:modified xsi:type="dcterms:W3CDTF">2023-08-22T14:05:34Z</dcterms:modified>
</cp:coreProperties>
</file>