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6969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61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40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0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08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4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05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55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82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7328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67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0D1B7-2FB1-4D45-A4C2-DFFC6C927DEE}" type="datetimeFigureOut">
              <a:rPr lang="de-DE" smtClean="0"/>
              <a:t>29.03.2022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CDB48-CA9E-4F6A-AC72-E426C3EDE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54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DD3C3C6D-ECE8-4748-ADB3-FC3DF234573A}"/>
              </a:ext>
            </a:extLst>
          </p:cNvPr>
          <p:cNvSpPr/>
          <p:nvPr/>
        </p:nvSpPr>
        <p:spPr>
          <a:xfrm>
            <a:off x="100800" y="781047"/>
            <a:ext cx="12600000" cy="1800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35 %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CD3ACA1-AC88-4CC8-984D-05E71A046EBE}"/>
              </a:ext>
            </a:extLst>
          </p:cNvPr>
          <p:cNvSpPr/>
          <p:nvPr/>
        </p:nvSpPr>
        <p:spPr>
          <a:xfrm>
            <a:off x="421028" y="2880362"/>
            <a:ext cx="1440000" cy="1800000"/>
          </a:xfrm>
          <a:prstGeom prst="rect">
            <a:avLst/>
          </a:prstGeom>
          <a:solidFill>
            <a:schemeClr val="accent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4%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746831B-C3BD-4FC5-962B-10CDC8B19A38}"/>
              </a:ext>
            </a:extLst>
          </p:cNvPr>
          <p:cNvSpPr/>
          <p:nvPr/>
        </p:nvSpPr>
        <p:spPr>
          <a:xfrm>
            <a:off x="2440800" y="2880362"/>
            <a:ext cx="6480000" cy="180000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18 %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08D65ED-CC11-417A-BCB3-A4FE2A9A1795}"/>
              </a:ext>
            </a:extLst>
          </p:cNvPr>
          <p:cNvSpPr/>
          <p:nvPr/>
        </p:nvSpPr>
        <p:spPr>
          <a:xfrm>
            <a:off x="421028" y="4961367"/>
            <a:ext cx="4680000" cy="1800000"/>
          </a:xfrm>
          <a:prstGeom prst="rect">
            <a:avLst/>
          </a:prstGeom>
          <a:solidFill>
            <a:schemeClr val="accent5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13 %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DBA7E32-460E-4D7D-8A5B-7F07C52E77F4}"/>
              </a:ext>
            </a:extLst>
          </p:cNvPr>
          <p:cNvSpPr/>
          <p:nvPr/>
        </p:nvSpPr>
        <p:spPr>
          <a:xfrm>
            <a:off x="5569783" y="4961367"/>
            <a:ext cx="5400000" cy="18000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15 %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C0C68EB-A460-40F0-BA57-B820CF0B3F49}"/>
              </a:ext>
            </a:extLst>
          </p:cNvPr>
          <p:cNvSpPr/>
          <p:nvPr/>
        </p:nvSpPr>
        <p:spPr>
          <a:xfrm>
            <a:off x="9140572" y="2880362"/>
            <a:ext cx="3240000" cy="1800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9 %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AF085A7-6D97-4882-8B35-DC121BE170E6}"/>
              </a:ext>
            </a:extLst>
          </p:cNvPr>
          <p:cNvSpPr/>
          <p:nvPr/>
        </p:nvSpPr>
        <p:spPr>
          <a:xfrm>
            <a:off x="100800" y="7046863"/>
            <a:ext cx="12600000" cy="18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7000" dirty="0">
                <a:latin typeface="Poppins Medium" panose="00000600000000000000" pitchFamily="2" charset="0"/>
                <a:cs typeface="Poppins Medium" panose="00000600000000000000" pitchFamily="2" charset="0"/>
              </a:rPr>
              <a:t>75 kg pro Person</a:t>
            </a:r>
            <a:endParaRPr lang="de-DE" sz="3600" i="1" dirty="0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622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</Words>
  <Application>Microsoft Office PowerPoint</Application>
  <PresentationFormat>A3-Papier (297 x 420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 Medium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Ludewig, Edwina</cp:lastModifiedBy>
  <cp:revision>2</cp:revision>
  <dcterms:created xsi:type="dcterms:W3CDTF">2022-03-29T14:11:19Z</dcterms:created>
  <dcterms:modified xsi:type="dcterms:W3CDTF">2022-03-29T14:26:14Z</dcterms:modified>
</cp:coreProperties>
</file>