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9" r:id="rId3"/>
    <p:sldId id="282" r:id="rId4"/>
    <p:sldId id="28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22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51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09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31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30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8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4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7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95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38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56C3-E596-41E4-88F0-D098D47B0CAC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65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rucht, Naturkost, Produkt, Essen enthält.&#10;&#10;Automatisch generierte Beschreibung">
            <a:extLst>
              <a:ext uri="{FF2B5EF4-FFF2-40B4-BE49-F238E27FC236}">
                <a16:creationId xmlns:a16="http://schemas.microsoft.com/office/drawing/2014/main" id="{DBB33A46-F38E-F527-A6F5-DDDF86E0C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6" y="625599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Gras, Himmel, Baum, draußen enthält.&#10;&#10;Automatisch generierte Beschreibung">
            <a:extLst>
              <a:ext uri="{FF2B5EF4-FFF2-40B4-BE49-F238E27FC236}">
                <a16:creationId xmlns:a16="http://schemas.microsoft.com/office/drawing/2014/main" id="{0DF7B4EF-3C86-1304-D793-3F8ED1B6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33" y="625599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Essen, Kartoffel, Wurzelgemüse, Russet Burbank-Kartoffel enthält.&#10;&#10;Automatisch generierte Beschreibung">
            <a:extLst>
              <a:ext uri="{FF2B5EF4-FFF2-40B4-BE49-F238E27FC236}">
                <a16:creationId xmlns:a16="http://schemas.microsoft.com/office/drawing/2014/main" id="{B89340B8-B24B-FB00-9A51-1220FA613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6" y="3692649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Kraut, Gelände, Boden, Pflanze enthält.&#10;&#10;Automatisch generierte Beschreibung">
            <a:extLst>
              <a:ext uri="{FF2B5EF4-FFF2-40B4-BE49-F238E27FC236}">
                <a16:creationId xmlns:a16="http://schemas.microsoft.com/office/drawing/2014/main" id="{1B537EF1-DF24-120F-10ED-11AD8766B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32" y="3692649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Gemüse, Karotte, Karottenstick, Produkt enthält.&#10;&#10;Automatisch generierte Beschreibung">
            <a:extLst>
              <a:ext uri="{FF2B5EF4-FFF2-40B4-BE49-F238E27FC236}">
                <a16:creationId xmlns:a16="http://schemas.microsoft.com/office/drawing/2014/main" id="{8F395B08-573C-DC63-26FD-7B4AE7C5E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4" y="6759699"/>
            <a:ext cx="2231141" cy="2520701"/>
          </a:xfrm>
          <a:prstGeom prst="rect">
            <a:avLst/>
          </a:prstGeom>
        </p:spPr>
      </p:pic>
      <p:pic>
        <p:nvPicPr>
          <p:cNvPr id="15" name="Grafik 14" descr="Ein Bild, das Gras, Grün, draußen, Bodendecker enthält.&#10;&#10;Automatisch generierte Beschreibung">
            <a:extLst>
              <a:ext uri="{FF2B5EF4-FFF2-40B4-BE49-F238E27FC236}">
                <a16:creationId xmlns:a16="http://schemas.microsoft.com/office/drawing/2014/main" id="{A284D7EF-4E82-54D0-CFC9-1F5881650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32" y="6759699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9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Nüsse &amp; Samen, Nuss Mutter enthält.&#10;&#10;Automatisch generierte Beschreibung">
            <a:extLst>
              <a:ext uri="{FF2B5EF4-FFF2-40B4-BE49-F238E27FC236}">
                <a16:creationId xmlns:a16="http://schemas.microsoft.com/office/drawing/2014/main" id="{4F73CB7D-AA9B-044B-8ED0-83D33F4A5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7" y="720845"/>
            <a:ext cx="2231141" cy="2520701"/>
          </a:xfrm>
          <a:prstGeom prst="rect">
            <a:avLst/>
          </a:prstGeom>
        </p:spPr>
      </p:pic>
      <p:pic>
        <p:nvPicPr>
          <p:cNvPr id="6" name="Grafik 5" descr="Ein Bild, das draußen, Frucht, Grün, Blatt enthält.&#10;&#10;Automatisch generierte Beschreibung">
            <a:extLst>
              <a:ext uri="{FF2B5EF4-FFF2-40B4-BE49-F238E27FC236}">
                <a16:creationId xmlns:a16="http://schemas.microsoft.com/office/drawing/2014/main" id="{4458A4F2-2704-02D3-C951-F048FCBE9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758940"/>
            <a:ext cx="2231141" cy="2520701"/>
          </a:xfrm>
          <a:prstGeom prst="rect">
            <a:avLst/>
          </a:prstGeom>
        </p:spPr>
      </p:pic>
      <p:pic>
        <p:nvPicPr>
          <p:cNvPr id="10" name="Grafik 9" descr="Ein Bild, das Hülsenfrucht, Gemüse, orange, Essen enthält.&#10;&#10;Automatisch generierte Beschreibung">
            <a:extLst>
              <a:ext uri="{FF2B5EF4-FFF2-40B4-BE49-F238E27FC236}">
                <a16:creationId xmlns:a16="http://schemas.microsoft.com/office/drawing/2014/main" id="{4D824F15-52B1-DF13-7DF9-F80AAE82B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8" y="3692647"/>
            <a:ext cx="2231141" cy="2520701"/>
          </a:xfrm>
          <a:prstGeom prst="rect">
            <a:avLst/>
          </a:prstGeom>
        </p:spPr>
      </p:pic>
      <p:pic>
        <p:nvPicPr>
          <p:cNvPr id="14" name="Grafik 13" descr="Ein Bild, das Gras, Pflanze, draußen, Grün enthält.&#10;&#10;Automatisch generierte Beschreibung">
            <a:extLst>
              <a:ext uri="{FF2B5EF4-FFF2-40B4-BE49-F238E27FC236}">
                <a16:creationId xmlns:a16="http://schemas.microsoft.com/office/drawing/2014/main" id="{BCDCC7F6-0F88-938F-CD4E-55A023AAD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3692648"/>
            <a:ext cx="2231141" cy="2520701"/>
          </a:xfrm>
          <a:prstGeom prst="rect">
            <a:avLst/>
          </a:prstGeom>
        </p:spPr>
      </p:pic>
      <p:pic>
        <p:nvPicPr>
          <p:cNvPr id="17" name="Grafik 16" descr="Ein Bild, das Frucht, Erdbeere, Naturkost, Erdbeeren enthält.&#10;&#10;Automatisch generierte Beschreibung">
            <a:extLst>
              <a:ext uri="{FF2B5EF4-FFF2-40B4-BE49-F238E27FC236}">
                <a16:creationId xmlns:a16="http://schemas.microsoft.com/office/drawing/2014/main" id="{6BE4E533-B1B7-B3E5-0EBF-692B6C4F18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7" y="6664449"/>
            <a:ext cx="2231141" cy="2520701"/>
          </a:xfrm>
          <a:prstGeom prst="rect">
            <a:avLst/>
          </a:prstGeom>
        </p:spPr>
      </p:pic>
      <p:pic>
        <p:nvPicPr>
          <p:cNvPr id="19" name="Grafik 18" descr="Ein Bild, das Gelände, Kraut, Blatt, draußen enthält.&#10;&#10;Automatisch generierte Beschreibung">
            <a:extLst>
              <a:ext uri="{FF2B5EF4-FFF2-40B4-BE49-F238E27FC236}">
                <a16:creationId xmlns:a16="http://schemas.microsoft.com/office/drawing/2014/main" id="{7401C028-A918-3698-24EE-EF60367293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6626356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5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26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Edwina</dc:creator>
  <cp:lastModifiedBy>Pauline Falke</cp:lastModifiedBy>
  <cp:revision>8</cp:revision>
  <dcterms:created xsi:type="dcterms:W3CDTF">2022-03-24T14:27:45Z</dcterms:created>
  <dcterms:modified xsi:type="dcterms:W3CDTF">2023-08-25T06:45:02Z</dcterms:modified>
</cp:coreProperties>
</file>