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79" r:id="rId3"/>
    <p:sldId id="288" r:id="rId4"/>
    <p:sldId id="280" r:id="rId5"/>
    <p:sldId id="289" r:id="rId6"/>
    <p:sldId id="281" r:id="rId7"/>
    <p:sldId id="290" r:id="rId8"/>
    <p:sldId id="282" r:id="rId9"/>
    <p:sldId id="291" r:id="rId10"/>
    <p:sldId id="283" r:id="rId11"/>
    <p:sldId id="292" r:id="rId12"/>
    <p:sldId id="284" r:id="rId13"/>
    <p:sldId id="293" r:id="rId14"/>
    <p:sldId id="285" r:id="rId15"/>
    <p:sldId id="294" r:id="rId16"/>
    <p:sldId id="286" r:id="rId1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8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51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09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31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30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4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86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45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09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73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95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38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56C3-E596-41E4-88F0-D098D47B0CAC}" type="datetimeFigureOut">
              <a:rPr lang="de-DE" smtClean="0"/>
              <a:t>28.08.2023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65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gelb, Text, Screenshot, Schrift enthält.&#10;&#10;Automatisch generierte Beschreibung">
            <a:extLst>
              <a:ext uri="{FF2B5EF4-FFF2-40B4-BE49-F238E27FC236}">
                <a16:creationId xmlns:a16="http://schemas.microsoft.com/office/drawing/2014/main" id="{B1293F98-0535-4518-44E9-09C08E9F0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58" y="663699"/>
            <a:ext cx="2231141" cy="2520701"/>
          </a:xfrm>
          <a:prstGeom prst="rect">
            <a:avLst/>
          </a:prstGeom>
        </p:spPr>
      </p:pic>
      <p:pic>
        <p:nvPicPr>
          <p:cNvPr id="7" name="Grafik 6" descr="Ein Bild, das Küchenutensilien, Kochgeschirr und Backzubehör, Kanne Topf enthält.&#10;&#10;Automatisch generierte Beschreibung">
            <a:extLst>
              <a:ext uri="{FF2B5EF4-FFF2-40B4-BE49-F238E27FC236}">
                <a16:creationId xmlns:a16="http://schemas.microsoft.com/office/drawing/2014/main" id="{B6B7ECAA-5C09-6DFD-9A34-98FEC6DCD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63698"/>
            <a:ext cx="2231141" cy="2520701"/>
          </a:xfrm>
          <a:prstGeom prst="rect">
            <a:avLst/>
          </a:prstGeom>
        </p:spPr>
      </p:pic>
      <p:pic>
        <p:nvPicPr>
          <p:cNvPr id="9" name="Grafik 8" descr="Ein Bild, das gelb, Text, Screenshot, Schrift enthält.&#10;&#10;Automatisch generierte Beschreibung">
            <a:extLst>
              <a:ext uri="{FF2B5EF4-FFF2-40B4-BE49-F238E27FC236}">
                <a16:creationId xmlns:a16="http://schemas.microsoft.com/office/drawing/2014/main" id="{0C393882-3CBC-D355-15E8-9FC45BC26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59" y="3692648"/>
            <a:ext cx="2231141" cy="2520701"/>
          </a:xfrm>
          <a:prstGeom prst="rect">
            <a:avLst/>
          </a:prstGeom>
        </p:spPr>
      </p:pic>
      <p:pic>
        <p:nvPicPr>
          <p:cNvPr id="11" name="Grafik 10" descr="Ein Bild, das Löffel, Geschirr, Küchenutensil enthält.&#10;&#10;Automatisch generierte Beschreibung">
            <a:extLst>
              <a:ext uri="{FF2B5EF4-FFF2-40B4-BE49-F238E27FC236}">
                <a16:creationId xmlns:a16="http://schemas.microsoft.com/office/drawing/2014/main" id="{79C3D935-C974-D758-7832-B6E153B88F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692648"/>
            <a:ext cx="2231141" cy="2520701"/>
          </a:xfrm>
          <a:prstGeom prst="rect">
            <a:avLst/>
          </a:prstGeom>
        </p:spPr>
      </p:pic>
      <p:pic>
        <p:nvPicPr>
          <p:cNvPr id="13" name="Grafik 12" descr="Ein Bild, das gelb, Screenshot, Text, Schrift enthält.&#10;&#10;Automatisch generierte Beschreibung">
            <a:extLst>
              <a:ext uri="{FF2B5EF4-FFF2-40B4-BE49-F238E27FC236}">
                <a16:creationId xmlns:a16="http://schemas.microsoft.com/office/drawing/2014/main" id="{FF2C3EEC-3BF4-44EC-277D-1D51A21F7C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58" y="6721600"/>
            <a:ext cx="2231141" cy="2520701"/>
          </a:xfrm>
          <a:prstGeom prst="rect">
            <a:avLst/>
          </a:prstGeom>
        </p:spPr>
      </p:pic>
      <p:pic>
        <p:nvPicPr>
          <p:cNvPr id="15" name="Grafik 14" descr="Ein Bild, das Küchenutensilien, Pfannenwender, Küchenutensil enthält.&#10;&#10;Automatisch generierte Beschreibung">
            <a:extLst>
              <a:ext uri="{FF2B5EF4-FFF2-40B4-BE49-F238E27FC236}">
                <a16:creationId xmlns:a16="http://schemas.microsoft.com/office/drawing/2014/main" id="{76A79EB6-B502-9162-EB28-DE5DB5455F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721600"/>
            <a:ext cx="223114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02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92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elb, Screenshot, Text, Schrift enthält.&#10;&#10;Automatisch generierte Beschreibung">
            <a:extLst>
              <a:ext uri="{FF2B5EF4-FFF2-40B4-BE49-F238E27FC236}">
                <a16:creationId xmlns:a16="http://schemas.microsoft.com/office/drawing/2014/main" id="{1E7464AD-9179-4938-646D-3659F73DB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0" y="720847"/>
            <a:ext cx="2231141" cy="2520701"/>
          </a:xfrm>
          <a:prstGeom prst="rect">
            <a:avLst/>
          </a:prstGeom>
        </p:spPr>
      </p:pic>
      <p:pic>
        <p:nvPicPr>
          <p:cNvPr id="5" name="Grafik 4" descr="Ein Bild, das Geschirr, Schüssel, Keramik, Töpferei enthält.&#10;&#10;Automatisch generierte Beschreibung">
            <a:extLst>
              <a:ext uri="{FF2B5EF4-FFF2-40B4-BE49-F238E27FC236}">
                <a16:creationId xmlns:a16="http://schemas.microsoft.com/office/drawing/2014/main" id="{0F5386FB-E406-9757-E002-74C5DCE27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25" y="720847"/>
            <a:ext cx="2231141" cy="2520701"/>
          </a:xfrm>
          <a:prstGeom prst="rect">
            <a:avLst/>
          </a:prstGeom>
        </p:spPr>
      </p:pic>
      <p:pic>
        <p:nvPicPr>
          <p:cNvPr id="7" name="Grafik 6" descr="Ein Bild, das Text, Screenshot, gelb, Schrift enthält.&#10;&#10;Automatisch generierte Beschreibung">
            <a:extLst>
              <a:ext uri="{FF2B5EF4-FFF2-40B4-BE49-F238E27FC236}">
                <a16:creationId xmlns:a16="http://schemas.microsoft.com/office/drawing/2014/main" id="{A0A4F7D9-A17D-DD52-4B27-F55C08D48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29" y="3692645"/>
            <a:ext cx="2231141" cy="2520701"/>
          </a:xfrm>
          <a:prstGeom prst="rect">
            <a:avLst/>
          </a:prstGeom>
        </p:spPr>
      </p:pic>
      <p:pic>
        <p:nvPicPr>
          <p:cNvPr id="9" name="Grafik 8" descr="Ein Bild, das Küchenutensil, Löffel, Geschirr enthält.&#10;&#10;Automatisch generierte Beschreibung">
            <a:extLst>
              <a:ext uri="{FF2B5EF4-FFF2-40B4-BE49-F238E27FC236}">
                <a16:creationId xmlns:a16="http://schemas.microsoft.com/office/drawing/2014/main" id="{DEA3F3E7-CCBF-9D39-0ADA-C0465618D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26" y="3692644"/>
            <a:ext cx="2231141" cy="2520701"/>
          </a:xfrm>
          <a:prstGeom prst="rect">
            <a:avLst/>
          </a:prstGeom>
        </p:spPr>
      </p:pic>
      <p:pic>
        <p:nvPicPr>
          <p:cNvPr id="11" name="Grafik 10" descr="Ein Bild, das gelb, Screenshot, Schrift, Text enthält.&#10;&#10;Automatisch generierte Beschreibung">
            <a:extLst>
              <a:ext uri="{FF2B5EF4-FFF2-40B4-BE49-F238E27FC236}">
                <a16:creationId xmlns:a16="http://schemas.microsoft.com/office/drawing/2014/main" id="{BB6C868B-F35F-9605-8343-C233AE0A9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28" y="6664442"/>
            <a:ext cx="2231141" cy="2520701"/>
          </a:xfrm>
          <a:prstGeom prst="rect">
            <a:avLst/>
          </a:prstGeom>
        </p:spPr>
      </p:pic>
      <p:pic>
        <p:nvPicPr>
          <p:cNvPr id="13" name="Grafik 12" descr="Ein Bild, das Küchenutensilien, Sieb enthält.&#10;&#10;Automatisch generierte Beschreibung">
            <a:extLst>
              <a:ext uri="{FF2B5EF4-FFF2-40B4-BE49-F238E27FC236}">
                <a16:creationId xmlns:a16="http://schemas.microsoft.com/office/drawing/2014/main" id="{25F7D7C6-8A20-7E9B-40A7-40F2BEEF22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26" y="6664442"/>
            <a:ext cx="223114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47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03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gelb, Text, Schrift enthält.&#10;&#10;Automatisch generierte Beschreibung">
            <a:extLst>
              <a:ext uri="{FF2B5EF4-FFF2-40B4-BE49-F238E27FC236}">
                <a16:creationId xmlns:a16="http://schemas.microsoft.com/office/drawing/2014/main" id="{0065DFDF-6C3C-D070-F670-A0F352475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8" y="492250"/>
            <a:ext cx="2231141" cy="2520701"/>
          </a:xfrm>
          <a:prstGeom prst="rect">
            <a:avLst/>
          </a:prstGeom>
        </p:spPr>
      </p:pic>
      <p:pic>
        <p:nvPicPr>
          <p:cNvPr id="5" name="Grafik 4" descr="Ein Bild, das Behälter, Glas, Trinkgefäß, Highballglas enthält.&#10;&#10;Automatisch generierte Beschreibung">
            <a:extLst>
              <a:ext uri="{FF2B5EF4-FFF2-40B4-BE49-F238E27FC236}">
                <a16:creationId xmlns:a16="http://schemas.microsoft.com/office/drawing/2014/main" id="{03DEF90E-881E-44C6-D2AF-F6BA60523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31" y="492250"/>
            <a:ext cx="2231141" cy="2520701"/>
          </a:xfrm>
          <a:prstGeom prst="rect">
            <a:avLst/>
          </a:prstGeom>
        </p:spPr>
      </p:pic>
      <p:pic>
        <p:nvPicPr>
          <p:cNvPr id="7" name="Grafik 6" descr="Ein Bild, das gelb, Screenshot, Text, Schrift enthält.&#10;&#10;Automatisch generierte Beschreibung">
            <a:extLst>
              <a:ext uri="{FF2B5EF4-FFF2-40B4-BE49-F238E27FC236}">
                <a16:creationId xmlns:a16="http://schemas.microsoft.com/office/drawing/2014/main" id="{34BE2A92-97BE-6A4A-9286-969A1464F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6" y="3692649"/>
            <a:ext cx="2231141" cy="2520701"/>
          </a:xfrm>
          <a:prstGeom prst="rect">
            <a:avLst/>
          </a:prstGeom>
        </p:spPr>
      </p:pic>
      <p:pic>
        <p:nvPicPr>
          <p:cNvPr id="9" name="Grafik 8" descr="Ein Bild, das Geschirr, Messbecher, Tasse enthält.&#10;&#10;Automatisch generierte Beschreibung">
            <a:extLst>
              <a:ext uri="{FF2B5EF4-FFF2-40B4-BE49-F238E27FC236}">
                <a16:creationId xmlns:a16="http://schemas.microsoft.com/office/drawing/2014/main" id="{BFD6BEAF-F1DD-6C7E-499B-9416F9C4AD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84" y="3692649"/>
            <a:ext cx="2231141" cy="2520701"/>
          </a:xfrm>
          <a:prstGeom prst="rect">
            <a:avLst/>
          </a:prstGeom>
        </p:spPr>
      </p:pic>
      <p:pic>
        <p:nvPicPr>
          <p:cNvPr id="11" name="Grafik 10" descr="Ein Bild, das gelb, Screenshot, Text, Schrift enthält.&#10;&#10;Automatisch generierte Beschreibung">
            <a:extLst>
              <a:ext uri="{FF2B5EF4-FFF2-40B4-BE49-F238E27FC236}">
                <a16:creationId xmlns:a16="http://schemas.microsoft.com/office/drawing/2014/main" id="{7AE80338-0CE2-9F17-32A5-A5B5A0F0A9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5" y="6893049"/>
            <a:ext cx="2231141" cy="2520701"/>
          </a:xfrm>
          <a:prstGeom prst="rect">
            <a:avLst/>
          </a:prstGeom>
        </p:spPr>
      </p:pic>
      <p:pic>
        <p:nvPicPr>
          <p:cNvPr id="13" name="Grafik 12" descr="Ein Bild, das Text, Screenshot, Haushaltsgerät enthält.&#10;&#10;Automatisch generierte Beschreibung">
            <a:extLst>
              <a:ext uri="{FF2B5EF4-FFF2-40B4-BE49-F238E27FC236}">
                <a16:creationId xmlns:a16="http://schemas.microsoft.com/office/drawing/2014/main" id="{7F8C04E8-5EAB-A7D6-849C-D45A17CF69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84" y="6893048"/>
            <a:ext cx="223114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85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60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gelb, Screenshot, Text, Schrift enthält.&#10;&#10;Automatisch generierte Beschreibung">
            <a:extLst>
              <a:ext uri="{FF2B5EF4-FFF2-40B4-BE49-F238E27FC236}">
                <a16:creationId xmlns:a16="http://schemas.microsoft.com/office/drawing/2014/main" id="{C20B3A92-44EA-D0CD-A8CA-2594CC14F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9" y="816099"/>
            <a:ext cx="2231141" cy="2520701"/>
          </a:xfrm>
          <a:prstGeom prst="rect">
            <a:avLst/>
          </a:prstGeom>
        </p:spPr>
      </p:pic>
      <p:pic>
        <p:nvPicPr>
          <p:cNvPr id="9" name="Grafik 8" descr="Ein Bild, das Werkzeug, Schäler, Öffner enthält.&#10;&#10;Automatisch generierte Beschreibung">
            <a:extLst>
              <a:ext uri="{FF2B5EF4-FFF2-40B4-BE49-F238E27FC236}">
                <a16:creationId xmlns:a16="http://schemas.microsoft.com/office/drawing/2014/main" id="{2F9674CB-E309-92AC-3C49-E36559862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32" y="816099"/>
            <a:ext cx="223114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49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2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6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elb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A8C33995-FA0D-B991-D0E4-19D963459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7" y="656848"/>
            <a:ext cx="2231141" cy="2520701"/>
          </a:xfrm>
          <a:prstGeom prst="rect">
            <a:avLst/>
          </a:prstGeom>
        </p:spPr>
      </p:pic>
      <p:pic>
        <p:nvPicPr>
          <p:cNvPr id="5" name="Grafik 4" descr="Ein Bild, das Küchenutensilien, Sieb enthält.&#10;&#10;Automatisch generierte Beschreibung">
            <a:extLst>
              <a:ext uri="{FF2B5EF4-FFF2-40B4-BE49-F238E27FC236}">
                <a16:creationId xmlns:a16="http://schemas.microsoft.com/office/drawing/2014/main" id="{C6416D22-EFDF-9DBF-652A-826AD9F47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37" y="640846"/>
            <a:ext cx="2231141" cy="2520701"/>
          </a:xfrm>
          <a:prstGeom prst="rect">
            <a:avLst/>
          </a:prstGeom>
        </p:spPr>
      </p:pic>
      <p:pic>
        <p:nvPicPr>
          <p:cNvPr id="7" name="Grafik 6" descr="Ein Bild, das gelb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704B7915-6E1E-1AE9-5559-F8A4A8090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8" y="3692649"/>
            <a:ext cx="2231141" cy="2520701"/>
          </a:xfrm>
          <a:prstGeom prst="rect">
            <a:avLst/>
          </a:prstGeom>
        </p:spPr>
      </p:pic>
      <p:pic>
        <p:nvPicPr>
          <p:cNvPr id="9" name="Grafik 8" descr="Ein Bild, das Hartwaren, Werkzeug enthält.&#10;&#10;Automatisch generierte Beschreibung">
            <a:extLst>
              <a:ext uri="{FF2B5EF4-FFF2-40B4-BE49-F238E27FC236}">
                <a16:creationId xmlns:a16="http://schemas.microsoft.com/office/drawing/2014/main" id="{87FF4088-05EB-A544-4065-4DE70B2FB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36" y="3692648"/>
            <a:ext cx="2231141" cy="2520701"/>
          </a:xfrm>
          <a:prstGeom prst="rect">
            <a:avLst/>
          </a:prstGeom>
        </p:spPr>
      </p:pic>
      <p:pic>
        <p:nvPicPr>
          <p:cNvPr id="11" name="Grafik 10" descr="Ein Bild, das gelb, Screenshot, Text, Schrift enthält.&#10;&#10;Automatisch generierte Beschreibung">
            <a:extLst>
              <a:ext uri="{FF2B5EF4-FFF2-40B4-BE49-F238E27FC236}">
                <a16:creationId xmlns:a16="http://schemas.microsoft.com/office/drawing/2014/main" id="{88D16606-9509-75DB-BAC3-D66D69790F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7" y="6728451"/>
            <a:ext cx="2231141" cy="2520701"/>
          </a:xfrm>
          <a:prstGeom prst="rect">
            <a:avLst/>
          </a:prstGeom>
        </p:spPr>
      </p:pic>
      <p:pic>
        <p:nvPicPr>
          <p:cNvPr id="13" name="Grafik 12" descr="Ein Bild, das Küchenutensilien, Schneebesen, Besen enthält.&#10;&#10;Automatisch generierte Beschreibung">
            <a:extLst>
              <a:ext uri="{FF2B5EF4-FFF2-40B4-BE49-F238E27FC236}">
                <a16:creationId xmlns:a16="http://schemas.microsoft.com/office/drawing/2014/main" id="{68E57EE6-988F-5781-2F6E-214A8E11CE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36" y="6744454"/>
            <a:ext cx="223114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9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0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elb, Screenshot, Schrift, Text enthält.&#10;&#10;Automatisch generierte Beschreibung">
            <a:extLst>
              <a:ext uri="{FF2B5EF4-FFF2-40B4-BE49-F238E27FC236}">
                <a16:creationId xmlns:a16="http://schemas.microsoft.com/office/drawing/2014/main" id="{C77A0D96-9390-6C57-EF79-657CBFD44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26" y="739898"/>
            <a:ext cx="2231141" cy="2520701"/>
          </a:xfrm>
          <a:prstGeom prst="rect">
            <a:avLst/>
          </a:prstGeom>
        </p:spPr>
      </p:pic>
      <p:pic>
        <p:nvPicPr>
          <p:cNvPr id="5" name="Grafik 4" descr="Ein Bild, das Küchenutensilien, Pfanne Topf, Bratpfanne, Kochgeschirr und Backzubehör enthält.&#10;&#10;Automatisch generierte Beschreibung">
            <a:extLst>
              <a:ext uri="{FF2B5EF4-FFF2-40B4-BE49-F238E27FC236}">
                <a16:creationId xmlns:a16="http://schemas.microsoft.com/office/drawing/2014/main" id="{416BA916-BCA4-62F7-8B20-075C91F5A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32" y="739898"/>
            <a:ext cx="2231141" cy="2520701"/>
          </a:xfrm>
          <a:prstGeom prst="rect">
            <a:avLst/>
          </a:prstGeom>
        </p:spPr>
      </p:pic>
      <p:pic>
        <p:nvPicPr>
          <p:cNvPr id="7" name="Grafik 6" descr="Ein Bild, das gelb, Screenshot, Text, Schrift enthält.&#10;&#10;Automatisch generierte Beschreibung">
            <a:extLst>
              <a:ext uri="{FF2B5EF4-FFF2-40B4-BE49-F238E27FC236}">
                <a16:creationId xmlns:a16="http://schemas.microsoft.com/office/drawing/2014/main" id="{91EF8957-0232-99B5-37E8-23013CC3A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27" y="3813049"/>
            <a:ext cx="2231141" cy="2520701"/>
          </a:xfrm>
          <a:prstGeom prst="rect">
            <a:avLst/>
          </a:prstGeom>
        </p:spPr>
      </p:pic>
      <p:pic>
        <p:nvPicPr>
          <p:cNvPr id="9" name="Grafik 8" descr="Ein Bild, das Küchenutensilien, Raspel enthält.&#10;&#10;Automatisch generierte Beschreibung">
            <a:extLst>
              <a:ext uri="{FF2B5EF4-FFF2-40B4-BE49-F238E27FC236}">
                <a16:creationId xmlns:a16="http://schemas.microsoft.com/office/drawing/2014/main" id="{97CFE9C9-FB0E-7DF0-C115-5979331CC6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32" y="3813049"/>
            <a:ext cx="2231141" cy="2520701"/>
          </a:xfrm>
          <a:prstGeom prst="rect">
            <a:avLst/>
          </a:prstGeom>
        </p:spPr>
      </p:pic>
      <p:pic>
        <p:nvPicPr>
          <p:cNvPr id="11" name="Grafik 10" descr="Ein Bild, das gelb, Screenshot, Text, Schrift enthält.&#10;&#10;Automatisch generierte Beschreibung">
            <a:extLst>
              <a:ext uri="{FF2B5EF4-FFF2-40B4-BE49-F238E27FC236}">
                <a16:creationId xmlns:a16="http://schemas.microsoft.com/office/drawing/2014/main" id="{E2DAAD55-03D2-DC86-D423-4D0BCFCFE3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25" y="6886200"/>
            <a:ext cx="2231141" cy="2520701"/>
          </a:xfrm>
          <a:prstGeom prst="rect">
            <a:avLst/>
          </a:prstGeom>
        </p:spPr>
      </p:pic>
      <p:pic>
        <p:nvPicPr>
          <p:cNvPr id="13" name="Grafik 12" descr="Ein Bild, das Küchenutensilien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5C703AF7-D3E1-6DCA-79E1-E68283CF94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31" y="6886199"/>
            <a:ext cx="223114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1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8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elb, Screenshot, Text, Schrift enthält.&#10;&#10;Automatisch generierte Beschreibung">
            <a:extLst>
              <a:ext uri="{FF2B5EF4-FFF2-40B4-BE49-F238E27FC236}">
                <a16:creationId xmlns:a16="http://schemas.microsoft.com/office/drawing/2014/main" id="{60A42390-E6C9-EBB4-8F5B-5D8B99E0C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6" y="574549"/>
            <a:ext cx="2231141" cy="2520701"/>
          </a:xfrm>
          <a:prstGeom prst="rect">
            <a:avLst/>
          </a:prstGeom>
        </p:spPr>
      </p:pic>
      <p:pic>
        <p:nvPicPr>
          <p:cNvPr id="5" name="Grafik 4" descr="Ein Bild, das Waffe, Messer, Klinge, Nahkampfwaffe enthält.&#10;&#10;Automatisch generierte Beschreibung">
            <a:extLst>
              <a:ext uri="{FF2B5EF4-FFF2-40B4-BE49-F238E27FC236}">
                <a16:creationId xmlns:a16="http://schemas.microsoft.com/office/drawing/2014/main" id="{078353E1-BCA5-41AF-9521-8FBA3AF42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63" y="574549"/>
            <a:ext cx="2231141" cy="2520701"/>
          </a:xfrm>
          <a:prstGeom prst="rect">
            <a:avLst/>
          </a:prstGeom>
        </p:spPr>
      </p:pic>
      <p:pic>
        <p:nvPicPr>
          <p:cNvPr id="7" name="Grafik 6" descr="Ein Bild, das gelb, Screenshot, Schrift, Text enthält.&#10;&#10;Automatisch generierte Beschreibung">
            <a:extLst>
              <a:ext uri="{FF2B5EF4-FFF2-40B4-BE49-F238E27FC236}">
                <a16:creationId xmlns:a16="http://schemas.microsoft.com/office/drawing/2014/main" id="{4D547A2F-AE95-8D7D-E936-C0EC467BD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8" y="3692649"/>
            <a:ext cx="2231141" cy="252070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DF4C814-1526-C731-34E7-C5B690EFA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63" y="3692649"/>
            <a:ext cx="2231141" cy="2520701"/>
          </a:xfrm>
          <a:prstGeom prst="rect">
            <a:avLst/>
          </a:prstGeom>
        </p:spPr>
      </p:pic>
      <p:pic>
        <p:nvPicPr>
          <p:cNvPr id="11" name="Grafik 10" descr="Ein Bild, das gelb, Screenshot, Text, Schrift enthält.&#10;&#10;Automatisch generierte Beschreibung">
            <a:extLst>
              <a:ext uri="{FF2B5EF4-FFF2-40B4-BE49-F238E27FC236}">
                <a16:creationId xmlns:a16="http://schemas.microsoft.com/office/drawing/2014/main" id="{D8D5288E-20FC-E5FC-B4F8-BFC881A5D6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7" y="6810750"/>
            <a:ext cx="2231141" cy="2520701"/>
          </a:xfrm>
          <a:prstGeom prst="rect">
            <a:avLst/>
          </a:prstGeom>
        </p:spPr>
      </p:pic>
      <p:pic>
        <p:nvPicPr>
          <p:cNvPr id="13" name="Grafik 12" descr="Ein Bild, das Werkzeug enthält.&#10;&#10;Automatisch generierte Beschreibung">
            <a:extLst>
              <a:ext uri="{FF2B5EF4-FFF2-40B4-BE49-F238E27FC236}">
                <a16:creationId xmlns:a16="http://schemas.microsoft.com/office/drawing/2014/main" id="{05148698-5148-5FD6-7DC9-1BEAEA6941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63" y="6810749"/>
            <a:ext cx="223114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23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45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elb, Screenshot, Text, Schrift enthält.&#10;&#10;Automatisch generierte Beschreibung">
            <a:extLst>
              <a:ext uri="{FF2B5EF4-FFF2-40B4-BE49-F238E27FC236}">
                <a16:creationId xmlns:a16="http://schemas.microsoft.com/office/drawing/2014/main" id="{C707577E-F9A8-DE4D-E10A-57376DF34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0" y="720848"/>
            <a:ext cx="2231141" cy="2520701"/>
          </a:xfrm>
          <a:prstGeom prst="rect">
            <a:avLst/>
          </a:prstGeom>
        </p:spPr>
      </p:pic>
      <p:pic>
        <p:nvPicPr>
          <p:cNvPr id="5" name="Grafik 4" descr="Ein Bild, das Küchenutensil, Tafelsilber, Löffel, Geschirr enthält.&#10;&#10;Automatisch generierte Beschreibung">
            <a:extLst>
              <a:ext uri="{FF2B5EF4-FFF2-40B4-BE49-F238E27FC236}">
                <a16:creationId xmlns:a16="http://schemas.microsoft.com/office/drawing/2014/main" id="{69FE2FDB-41A2-19BC-8877-A734A3F71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11" y="720847"/>
            <a:ext cx="2231141" cy="2520701"/>
          </a:xfrm>
          <a:prstGeom prst="rect">
            <a:avLst/>
          </a:prstGeom>
        </p:spPr>
      </p:pic>
      <p:pic>
        <p:nvPicPr>
          <p:cNvPr id="7" name="Grafik 6" descr="Ein Bild, das gelb, Screenshot, Schrift, Text enthält.&#10;&#10;Automatisch generierte Beschreibung">
            <a:extLst>
              <a:ext uri="{FF2B5EF4-FFF2-40B4-BE49-F238E27FC236}">
                <a16:creationId xmlns:a16="http://schemas.microsoft.com/office/drawing/2014/main" id="{6F902788-8F6F-E436-840B-585DECD989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1" y="3692649"/>
            <a:ext cx="2231141" cy="2520701"/>
          </a:xfrm>
          <a:prstGeom prst="rect">
            <a:avLst/>
          </a:prstGeom>
        </p:spPr>
      </p:pic>
      <p:pic>
        <p:nvPicPr>
          <p:cNvPr id="9" name="Grafik 8" descr="Ein Bild, das Küchenutensil, Gabel, Tafelsilber, Geschirr enthält.&#10;&#10;Automatisch generierte Beschreibung">
            <a:extLst>
              <a:ext uri="{FF2B5EF4-FFF2-40B4-BE49-F238E27FC236}">
                <a16:creationId xmlns:a16="http://schemas.microsoft.com/office/drawing/2014/main" id="{51277D48-8085-10F2-13BD-CE5C290647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11" y="3692649"/>
            <a:ext cx="2231141" cy="2520701"/>
          </a:xfrm>
          <a:prstGeom prst="rect">
            <a:avLst/>
          </a:prstGeom>
        </p:spPr>
      </p:pic>
      <p:pic>
        <p:nvPicPr>
          <p:cNvPr id="11" name="Grafik 10" descr="Ein Bild, das gelb, Screenshot, Schrift, Text enthält.&#10;&#10;Automatisch generierte Beschreibung">
            <a:extLst>
              <a:ext uri="{FF2B5EF4-FFF2-40B4-BE49-F238E27FC236}">
                <a16:creationId xmlns:a16="http://schemas.microsoft.com/office/drawing/2014/main" id="{E8768645-EAD4-6A8F-1EC0-A9B4B09083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0" y="6664450"/>
            <a:ext cx="2231141" cy="2520701"/>
          </a:xfrm>
          <a:prstGeom prst="rect">
            <a:avLst/>
          </a:prstGeom>
        </p:spPr>
      </p:pic>
      <p:pic>
        <p:nvPicPr>
          <p:cNvPr id="13" name="Grafik 12" descr="Ein Bild, das Kreis, Platte, Geschirr enthält.&#10;&#10;Automatisch generierte Beschreibung">
            <a:extLst>
              <a:ext uri="{FF2B5EF4-FFF2-40B4-BE49-F238E27FC236}">
                <a16:creationId xmlns:a16="http://schemas.microsoft.com/office/drawing/2014/main" id="{5AC1C3C8-559D-64BD-DDA6-E45083CA2E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11" y="6664448"/>
            <a:ext cx="2231141" cy="2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63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A4-Papier (210 x 297 mm)</PresentationFormat>
  <Paragraphs>0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Edwina</dc:creator>
  <cp:lastModifiedBy>Pauline Falke</cp:lastModifiedBy>
  <cp:revision>8</cp:revision>
  <dcterms:created xsi:type="dcterms:W3CDTF">2022-03-24T14:27:45Z</dcterms:created>
  <dcterms:modified xsi:type="dcterms:W3CDTF">2023-08-28T12:23:18Z</dcterms:modified>
</cp:coreProperties>
</file>