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79" r:id="rId3"/>
    <p:sldId id="286" r:id="rId4"/>
    <p:sldId id="280" r:id="rId5"/>
    <p:sldId id="287" r:id="rId6"/>
    <p:sldId id="281" r:id="rId7"/>
    <p:sldId id="289" r:id="rId8"/>
    <p:sldId id="282" r:id="rId9"/>
    <p:sldId id="290" r:id="rId10"/>
    <p:sldId id="283" r:id="rId11"/>
    <p:sldId id="288" r:id="rId12"/>
    <p:sldId id="284" r:id="rId1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0" d="100"/>
          <a:sy n="50" d="100"/>
        </p:scale>
        <p:origin x="8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51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093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431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30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4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86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445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09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73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95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38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256C3-E596-41E4-88F0-D098D47B0CAC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65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Essen, Gemüse, orange enthält.&#10;&#10;Automatisch generierte Beschreibung">
            <a:extLst>
              <a:ext uri="{FF2B5EF4-FFF2-40B4-BE49-F238E27FC236}">
                <a16:creationId xmlns:a16="http://schemas.microsoft.com/office/drawing/2014/main" id="{ABA5AD99-1238-C2E9-6AC9-52E0D6288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5" y="530347"/>
            <a:ext cx="2231141" cy="2520701"/>
          </a:xfrm>
          <a:prstGeom prst="rect">
            <a:avLst/>
          </a:prstGeom>
        </p:spPr>
      </p:pic>
      <p:pic>
        <p:nvPicPr>
          <p:cNvPr id="5" name="Grafik 4" descr="Ein Bild, das Essen, Gemüse, orange enthält.&#10;&#10;Automatisch generierte Beschreibung">
            <a:extLst>
              <a:ext uri="{FF2B5EF4-FFF2-40B4-BE49-F238E27FC236}">
                <a16:creationId xmlns:a16="http://schemas.microsoft.com/office/drawing/2014/main" id="{A883C75C-ACF7-C183-D637-F6D245F97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282" y="530347"/>
            <a:ext cx="2231141" cy="2520701"/>
          </a:xfrm>
          <a:prstGeom prst="rect">
            <a:avLst/>
          </a:prstGeom>
        </p:spPr>
      </p:pic>
      <p:pic>
        <p:nvPicPr>
          <p:cNvPr id="7" name="Grafik 6" descr="Ein Bild, das Nüsse &amp; Samen, Nuss Mutter, Essen, Gemüse enthält.&#10;&#10;Automatisch generierte Beschreibung">
            <a:extLst>
              <a:ext uri="{FF2B5EF4-FFF2-40B4-BE49-F238E27FC236}">
                <a16:creationId xmlns:a16="http://schemas.microsoft.com/office/drawing/2014/main" id="{F682824F-71CB-7A8C-00A0-6CC862A90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6" y="3692649"/>
            <a:ext cx="2231141" cy="2520701"/>
          </a:xfrm>
          <a:prstGeom prst="rect">
            <a:avLst/>
          </a:prstGeom>
        </p:spPr>
      </p:pic>
      <p:pic>
        <p:nvPicPr>
          <p:cNvPr id="9" name="Grafik 8" descr="Ein Bild, das Nüsse &amp; Samen, Nuss Mutter, Essen, Gemüse enthält.&#10;&#10;Automatisch generierte Beschreibung">
            <a:extLst>
              <a:ext uri="{FF2B5EF4-FFF2-40B4-BE49-F238E27FC236}">
                <a16:creationId xmlns:a16="http://schemas.microsoft.com/office/drawing/2014/main" id="{6C37AB91-4DDC-496A-4311-B4FC98D67B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283" y="3692649"/>
            <a:ext cx="2231141" cy="2520701"/>
          </a:xfrm>
          <a:prstGeom prst="rect">
            <a:avLst/>
          </a:prstGeom>
        </p:spPr>
      </p:pic>
      <p:pic>
        <p:nvPicPr>
          <p:cNvPr id="11" name="Grafik 10" descr="Ein Bild, das Gemüse, rot, Essen, Chili enthält.&#10;&#10;Automatisch generierte Beschreibung">
            <a:extLst>
              <a:ext uri="{FF2B5EF4-FFF2-40B4-BE49-F238E27FC236}">
                <a16:creationId xmlns:a16="http://schemas.microsoft.com/office/drawing/2014/main" id="{57BA057A-F15A-4DDD-1F5A-764F3E4599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5" y="6854950"/>
            <a:ext cx="2231141" cy="2520701"/>
          </a:xfrm>
          <a:prstGeom prst="rect">
            <a:avLst/>
          </a:prstGeom>
        </p:spPr>
      </p:pic>
      <p:pic>
        <p:nvPicPr>
          <p:cNvPr id="13" name="Grafik 12" descr="Ein Bild, das Gemüse, Essen, Bohnen, Chili enthält.&#10;&#10;Automatisch generierte Beschreibung">
            <a:extLst>
              <a:ext uri="{FF2B5EF4-FFF2-40B4-BE49-F238E27FC236}">
                <a16:creationId xmlns:a16="http://schemas.microsoft.com/office/drawing/2014/main" id="{B2B7F444-3EC0-459D-7788-A33780AA0E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34" y="6854949"/>
            <a:ext cx="2231141" cy="25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41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48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Frucht, Bohnen, Gemüse, Essen enthält.&#10;&#10;Automatisch generierte Beschreibung">
            <a:extLst>
              <a:ext uri="{FF2B5EF4-FFF2-40B4-BE49-F238E27FC236}">
                <a16:creationId xmlns:a16="http://schemas.microsoft.com/office/drawing/2014/main" id="{35A6111B-B5FE-BE76-E0DD-97190A2BC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82" y="644648"/>
            <a:ext cx="2231141" cy="2520701"/>
          </a:xfrm>
          <a:prstGeom prst="rect">
            <a:avLst/>
          </a:prstGeom>
        </p:spPr>
      </p:pic>
      <p:pic>
        <p:nvPicPr>
          <p:cNvPr id="5" name="Grafik 4" descr="Ein Bild, das Gemüse, Essen, Bohnen enthält.&#10;&#10;Automatisch generierte Beschreibung">
            <a:extLst>
              <a:ext uri="{FF2B5EF4-FFF2-40B4-BE49-F238E27FC236}">
                <a16:creationId xmlns:a16="http://schemas.microsoft.com/office/drawing/2014/main" id="{35EDACF8-2C6A-B816-7010-494CC5A10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79" y="644649"/>
            <a:ext cx="2231141" cy="25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17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0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64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emüse, Erbse, Produkt, Zuckererbse enthält.&#10;&#10;Automatisch generierte Beschreibung">
            <a:extLst>
              <a:ext uri="{FF2B5EF4-FFF2-40B4-BE49-F238E27FC236}">
                <a16:creationId xmlns:a16="http://schemas.microsoft.com/office/drawing/2014/main" id="{8E7ED51A-C905-E231-1474-B0BB898BC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1" y="593975"/>
            <a:ext cx="2231141" cy="2520701"/>
          </a:xfrm>
          <a:prstGeom prst="rect">
            <a:avLst/>
          </a:prstGeom>
        </p:spPr>
      </p:pic>
      <p:pic>
        <p:nvPicPr>
          <p:cNvPr id="5" name="Grafik 4" descr="Ein Bild, das Gemüse, Erbse, Produkt, Zuckererbse enthält.&#10;&#10;Automatisch generierte Beschreibung">
            <a:extLst>
              <a:ext uri="{FF2B5EF4-FFF2-40B4-BE49-F238E27FC236}">
                <a16:creationId xmlns:a16="http://schemas.microsoft.com/office/drawing/2014/main" id="{A197A4D4-41DE-28A9-8C87-229934DA6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25" y="593974"/>
            <a:ext cx="2231141" cy="2520701"/>
          </a:xfrm>
          <a:prstGeom prst="rect">
            <a:avLst/>
          </a:prstGeom>
        </p:spPr>
      </p:pic>
      <p:pic>
        <p:nvPicPr>
          <p:cNvPr id="7" name="Grafik 6" descr="Ein Bild, das Essen, Nüsse &amp; Samen enthält.&#10;&#10;Automatisch generierte Beschreibung">
            <a:extLst>
              <a:ext uri="{FF2B5EF4-FFF2-40B4-BE49-F238E27FC236}">
                <a16:creationId xmlns:a16="http://schemas.microsoft.com/office/drawing/2014/main" id="{B09B2338-CB7F-F60F-8018-8B7410EB8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1" y="3806942"/>
            <a:ext cx="2231141" cy="2520701"/>
          </a:xfrm>
          <a:prstGeom prst="rect">
            <a:avLst/>
          </a:prstGeom>
        </p:spPr>
      </p:pic>
      <p:pic>
        <p:nvPicPr>
          <p:cNvPr id="9" name="Grafik 8" descr="Ein Bild, das Nüsse &amp; Samen, Essen enthält.&#10;&#10;Automatisch generierte Beschreibung">
            <a:extLst>
              <a:ext uri="{FF2B5EF4-FFF2-40B4-BE49-F238E27FC236}">
                <a16:creationId xmlns:a16="http://schemas.microsoft.com/office/drawing/2014/main" id="{B4808F4B-43AB-05C0-6E29-8110EB7716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26" y="3806938"/>
            <a:ext cx="2231141" cy="2520701"/>
          </a:xfrm>
          <a:prstGeom prst="rect">
            <a:avLst/>
          </a:prstGeom>
        </p:spPr>
      </p:pic>
      <p:pic>
        <p:nvPicPr>
          <p:cNvPr id="11" name="Grafik 10" descr="Ein Bild, das Nuss Mutter, Nüsse &amp; Samen, Essen enthält.&#10;&#10;Automatisch generierte Beschreibung">
            <a:extLst>
              <a:ext uri="{FF2B5EF4-FFF2-40B4-BE49-F238E27FC236}">
                <a16:creationId xmlns:a16="http://schemas.microsoft.com/office/drawing/2014/main" id="{31A217E8-87FB-5A1C-55FA-2B3D24B7B3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1" y="6791317"/>
            <a:ext cx="2231141" cy="2520701"/>
          </a:xfrm>
          <a:prstGeom prst="rect">
            <a:avLst/>
          </a:prstGeom>
        </p:spPr>
      </p:pic>
      <p:pic>
        <p:nvPicPr>
          <p:cNvPr id="13" name="Grafik 12" descr="Ein Bild, das Nuss Mutter, Nüsse &amp; Samen, Essen enthält.&#10;&#10;Automatisch generierte Beschreibung">
            <a:extLst>
              <a:ext uri="{FF2B5EF4-FFF2-40B4-BE49-F238E27FC236}">
                <a16:creationId xmlns:a16="http://schemas.microsoft.com/office/drawing/2014/main" id="{B89EDC6D-346C-D91E-E7C4-77A825D53A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26" y="6791317"/>
            <a:ext cx="2231141" cy="25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7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6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Essen enthält.&#10;&#10;Automatisch generierte Beschreibung">
            <a:extLst>
              <a:ext uri="{FF2B5EF4-FFF2-40B4-BE49-F238E27FC236}">
                <a16:creationId xmlns:a16="http://schemas.microsoft.com/office/drawing/2014/main" id="{5F406E14-F922-A9A6-D418-3F9642268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7" y="682745"/>
            <a:ext cx="2231141" cy="2520701"/>
          </a:xfrm>
          <a:prstGeom prst="rect">
            <a:avLst/>
          </a:prstGeom>
        </p:spPr>
      </p:pic>
      <p:pic>
        <p:nvPicPr>
          <p:cNvPr id="5" name="Grafik 4" descr="Ein Bild, das Essen enthält.&#10;&#10;Automatisch generierte Beschreibung">
            <a:extLst>
              <a:ext uri="{FF2B5EF4-FFF2-40B4-BE49-F238E27FC236}">
                <a16:creationId xmlns:a16="http://schemas.microsoft.com/office/drawing/2014/main" id="{116B634C-2740-BFC5-159F-77378DBDD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862" y="682745"/>
            <a:ext cx="2231141" cy="2520701"/>
          </a:xfrm>
          <a:prstGeom prst="rect">
            <a:avLst/>
          </a:prstGeom>
        </p:spPr>
      </p:pic>
      <p:pic>
        <p:nvPicPr>
          <p:cNvPr id="7" name="Grafik 6" descr="Ein Bild, das Gemüse, Produkt, Essen, Naturkost enthält.&#10;&#10;Automatisch generierte Beschreibung">
            <a:extLst>
              <a:ext uri="{FF2B5EF4-FFF2-40B4-BE49-F238E27FC236}">
                <a16:creationId xmlns:a16="http://schemas.microsoft.com/office/drawing/2014/main" id="{0856305E-D0D8-C2C3-C593-C8BA40E8D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31" y="3692647"/>
            <a:ext cx="2231141" cy="2520701"/>
          </a:xfrm>
          <a:prstGeom prst="rect">
            <a:avLst/>
          </a:prstGeom>
        </p:spPr>
      </p:pic>
      <p:pic>
        <p:nvPicPr>
          <p:cNvPr id="9" name="Grafik 8" descr="Ein Bild, das Gemüse, Produkt, Essen, Naturkost enthält.&#10;&#10;Automatisch generierte Beschreibung">
            <a:extLst>
              <a:ext uri="{FF2B5EF4-FFF2-40B4-BE49-F238E27FC236}">
                <a16:creationId xmlns:a16="http://schemas.microsoft.com/office/drawing/2014/main" id="{ABAF43F6-D398-FF8C-9FFB-928F4A4A1C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429" y="3692647"/>
            <a:ext cx="2231141" cy="2520701"/>
          </a:xfrm>
          <a:prstGeom prst="rect">
            <a:avLst/>
          </a:prstGeom>
        </p:spPr>
      </p:pic>
      <p:pic>
        <p:nvPicPr>
          <p:cNvPr id="11" name="Grafik 10" descr="Ein Bild, das Gemüse, Essen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F7557115-9F49-A26C-F85C-E5C6624AE8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862" y="6702549"/>
            <a:ext cx="2231141" cy="2520701"/>
          </a:xfrm>
          <a:prstGeom prst="rect">
            <a:avLst/>
          </a:prstGeom>
        </p:spPr>
      </p:pic>
      <p:pic>
        <p:nvPicPr>
          <p:cNvPr id="13" name="Grafik 12" descr="Ein Bild, das Gemüse, Essen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96CA2344-D565-8E4C-AA7A-4B382B6D5F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6702550"/>
            <a:ext cx="2231141" cy="25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20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66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amen, Nüsse &amp; Samen, Essen, Gemüse enthält.&#10;&#10;Automatisch generierte Beschreibung">
            <a:extLst>
              <a:ext uri="{FF2B5EF4-FFF2-40B4-BE49-F238E27FC236}">
                <a16:creationId xmlns:a16="http://schemas.microsoft.com/office/drawing/2014/main" id="{57233216-BDE4-3637-96BE-C81EE3C02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289" y="606549"/>
            <a:ext cx="2231141" cy="2520701"/>
          </a:xfrm>
          <a:prstGeom prst="rect">
            <a:avLst/>
          </a:prstGeom>
        </p:spPr>
      </p:pic>
      <p:pic>
        <p:nvPicPr>
          <p:cNvPr id="5" name="Grafik 4" descr="Ein Bild, das Samen, Essen, Gemüse enthält.&#10;&#10;Automatisch generierte Beschreibung">
            <a:extLst>
              <a:ext uri="{FF2B5EF4-FFF2-40B4-BE49-F238E27FC236}">
                <a16:creationId xmlns:a16="http://schemas.microsoft.com/office/drawing/2014/main" id="{0743C55E-224A-0C5F-8F71-BC4E7EC50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6" y="606550"/>
            <a:ext cx="2231141" cy="2520701"/>
          </a:xfrm>
          <a:prstGeom prst="rect">
            <a:avLst/>
          </a:prstGeom>
        </p:spPr>
      </p:pic>
      <p:pic>
        <p:nvPicPr>
          <p:cNvPr id="7" name="Grafik 6" descr="Ein Bild, das Gemüse, Produkt, Hülsenfrucht, Gartenbohne enthält.&#10;&#10;Automatisch generierte Beschreibung">
            <a:extLst>
              <a:ext uri="{FF2B5EF4-FFF2-40B4-BE49-F238E27FC236}">
                <a16:creationId xmlns:a16="http://schemas.microsoft.com/office/drawing/2014/main" id="{6E1CE716-7472-4097-299A-84CA66842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291" y="3692646"/>
            <a:ext cx="2231141" cy="2520701"/>
          </a:xfrm>
          <a:prstGeom prst="rect">
            <a:avLst/>
          </a:prstGeom>
        </p:spPr>
      </p:pic>
      <p:pic>
        <p:nvPicPr>
          <p:cNvPr id="9" name="Grafik 8" descr="Ein Bild, das Gemüse, Produkt, Hülsenfrucht, Gartenbohne enthält.&#10;&#10;Automatisch generierte Beschreibung">
            <a:extLst>
              <a:ext uri="{FF2B5EF4-FFF2-40B4-BE49-F238E27FC236}">
                <a16:creationId xmlns:a16="http://schemas.microsoft.com/office/drawing/2014/main" id="{97A4E60E-494F-6B05-2727-ECD00C1FA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8" y="3692645"/>
            <a:ext cx="2231141" cy="2520701"/>
          </a:xfrm>
          <a:prstGeom prst="rect">
            <a:avLst/>
          </a:prstGeom>
        </p:spPr>
      </p:pic>
      <p:pic>
        <p:nvPicPr>
          <p:cNvPr id="11" name="Grafik 10" descr="Ein Bild, das Gemüse, Bohnen, Gartenbohne, Essen enthält.&#10;&#10;Automatisch generierte Beschreibung">
            <a:extLst>
              <a:ext uri="{FF2B5EF4-FFF2-40B4-BE49-F238E27FC236}">
                <a16:creationId xmlns:a16="http://schemas.microsoft.com/office/drawing/2014/main" id="{588DE1F1-40F0-6E0F-1E7D-115A2B0F4E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290" y="6743699"/>
            <a:ext cx="2231141" cy="2520701"/>
          </a:xfrm>
          <a:prstGeom prst="rect">
            <a:avLst/>
          </a:prstGeom>
        </p:spPr>
      </p:pic>
      <p:pic>
        <p:nvPicPr>
          <p:cNvPr id="13" name="Grafik 12" descr="Ein Bild, das Gemüse, Bohnen, Gartenbohne, Essen enthält.&#10;&#10;Automatisch generierte Beschreibung">
            <a:extLst>
              <a:ext uri="{FF2B5EF4-FFF2-40B4-BE49-F238E27FC236}">
                <a16:creationId xmlns:a16="http://schemas.microsoft.com/office/drawing/2014/main" id="{5B2F1CD6-EBB2-AE1F-FE67-9E6F3A9E9C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7" y="6778749"/>
            <a:ext cx="2231141" cy="25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36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78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emüse, Hülsenfrucht, Samen, Gartenbohne enthält.&#10;&#10;Automatisch generierte Beschreibung">
            <a:extLst>
              <a:ext uri="{FF2B5EF4-FFF2-40B4-BE49-F238E27FC236}">
                <a16:creationId xmlns:a16="http://schemas.microsoft.com/office/drawing/2014/main" id="{653BB271-DFCA-845B-8BF9-C0347E324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95" y="755894"/>
            <a:ext cx="2231141" cy="2520701"/>
          </a:xfrm>
          <a:prstGeom prst="rect">
            <a:avLst/>
          </a:prstGeom>
        </p:spPr>
      </p:pic>
      <p:pic>
        <p:nvPicPr>
          <p:cNvPr id="5" name="Grafik 4" descr="Ein Bild, das Gemüse, Hülsenfrucht, Samen, Gartenbohne enthält.&#10;&#10;Automatisch generierte Beschreibung">
            <a:extLst>
              <a:ext uri="{FF2B5EF4-FFF2-40B4-BE49-F238E27FC236}">
                <a16:creationId xmlns:a16="http://schemas.microsoft.com/office/drawing/2014/main" id="{DAD1BB43-1FF6-126A-F7D1-F93534FDA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64" y="755895"/>
            <a:ext cx="2231141" cy="2520701"/>
          </a:xfrm>
          <a:prstGeom prst="rect">
            <a:avLst/>
          </a:prstGeom>
        </p:spPr>
      </p:pic>
      <p:pic>
        <p:nvPicPr>
          <p:cNvPr id="7" name="Grafik 6" descr="Ein Bild, das Nüsse &amp; Samen, Nuss Mutter, Bohnen, Essen enthält.&#10;&#10;Automatisch generierte Beschreibung">
            <a:extLst>
              <a:ext uri="{FF2B5EF4-FFF2-40B4-BE49-F238E27FC236}">
                <a16:creationId xmlns:a16="http://schemas.microsoft.com/office/drawing/2014/main" id="{76894407-A998-470E-E5E1-EC0645369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95" y="3692647"/>
            <a:ext cx="2231141" cy="2520701"/>
          </a:xfrm>
          <a:prstGeom prst="rect">
            <a:avLst/>
          </a:prstGeom>
        </p:spPr>
      </p:pic>
      <p:pic>
        <p:nvPicPr>
          <p:cNvPr id="9" name="Grafik 8" descr="Ein Bild, das Nüsse &amp; Samen, Nuss Mutter, Bohnen, Essen enthält.&#10;&#10;Automatisch generierte Beschreibung">
            <a:extLst>
              <a:ext uri="{FF2B5EF4-FFF2-40B4-BE49-F238E27FC236}">
                <a16:creationId xmlns:a16="http://schemas.microsoft.com/office/drawing/2014/main" id="{9D5957AB-2C16-B0A2-0150-0B2AC81555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64" y="3692647"/>
            <a:ext cx="2231141" cy="2520701"/>
          </a:xfrm>
          <a:prstGeom prst="rect">
            <a:avLst/>
          </a:prstGeom>
        </p:spPr>
      </p:pic>
      <p:pic>
        <p:nvPicPr>
          <p:cNvPr id="11" name="Grafik 10" descr="Ein Bild, das Gemüse enthält.&#10;&#10;Automatisch generierte Beschreibung">
            <a:extLst>
              <a:ext uri="{FF2B5EF4-FFF2-40B4-BE49-F238E27FC236}">
                <a16:creationId xmlns:a16="http://schemas.microsoft.com/office/drawing/2014/main" id="{B124A9EF-7472-473B-3DC4-E1413339D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94" y="6629404"/>
            <a:ext cx="2231141" cy="2520701"/>
          </a:xfrm>
          <a:prstGeom prst="rect">
            <a:avLst/>
          </a:prstGeom>
        </p:spPr>
      </p:pic>
      <p:pic>
        <p:nvPicPr>
          <p:cNvPr id="13" name="Grafik 12" descr="Ein Bild, das Gemüse, Bohnen enthält.&#10;&#10;Automatisch generierte Beschreibung">
            <a:extLst>
              <a:ext uri="{FF2B5EF4-FFF2-40B4-BE49-F238E27FC236}">
                <a16:creationId xmlns:a16="http://schemas.microsoft.com/office/drawing/2014/main" id="{96917F8A-B488-7F05-3582-17BA53175B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63" y="6629404"/>
            <a:ext cx="2231141" cy="25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64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A4-Papier (210 x 297 mm)</PresentationFormat>
  <Paragraphs>0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Edwina</dc:creator>
  <cp:lastModifiedBy>Pauline Falke</cp:lastModifiedBy>
  <cp:revision>9</cp:revision>
  <dcterms:created xsi:type="dcterms:W3CDTF">2022-03-24T14:27:45Z</dcterms:created>
  <dcterms:modified xsi:type="dcterms:W3CDTF">2023-08-28T11:37:10Z</dcterms:modified>
</cp:coreProperties>
</file>