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52" d="100"/>
          <a:sy n="52" d="100"/>
        </p:scale>
        <p:origin x="-466" y="-5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77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617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550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047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945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0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53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90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6687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953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07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55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C292D302-D15D-4EDC-8546-D933DFC413BF}"/>
              </a:ext>
            </a:extLst>
          </p:cNvPr>
          <p:cNvGrpSpPr/>
          <p:nvPr/>
        </p:nvGrpSpPr>
        <p:grpSpPr>
          <a:xfrm>
            <a:off x="4253048" y="6140377"/>
            <a:ext cx="15323194" cy="23383795"/>
            <a:chOff x="1549545" y="1861458"/>
            <a:chExt cx="6880080" cy="10499272"/>
          </a:xfrm>
        </p:grpSpPr>
        <p:sp>
          <p:nvSpPr>
            <p:cNvPr id="5" name="Rechteck: abgerundete Ecken 4">
              <a:extLst>
                <a:ext uri="{FF2B5EF4-FFF2-40B4-BE49-F238E27FC236}">
                  <a16:creationId xmlns:a16="http://schemas.microsoft.com/office/drawing/2014/main" id="{9F843A1B-6F65-4C89-BC74-D73ADEFA59B6}"/>
                </a:ext>
              </a:extLst>
            </p:cNvPr>
            <p:cNvSpPr/>
            <p:nvPr/>
          </p:nvSpPr>
          <p:spPr>
            <a:xfrm>
              <a:off x="1588272" y="2051702"/>
              <a:ext cx="4261757" cy="8689729"/>
            </a:xfrm>
            <a:prstGeom prst="roundRect">
              <a:avLst/>
            </a:prstGeom>
            <a:solidFill>
              <a:schemeClr val="accent6">
                <a:lumMod val="85000"/>
              </a:schemeClr>
            </a:solidFill>
            <a:ln w="76200">
              <a:solidFill>
                <a:schemeClr val="accent2"/>
              </a:solidFill>
            </a:ln>
            <a:scene3d>
              <a:camera prst="obliqueTopRight"/>
              <a:lightRig rig="threePt" dir="t"/>
            </a:scene3d>
            <a:sp3d extrusionH="1270000" contourW="12700">
              <a:bevelT w="0" h="0"/>
              <a:bevelB w="203200"/>
              <a:extrusionClr>
                <a:schemeClr val="accent2"/>
              </a:extrusionClr>
              <a:contourClr>
                <a:schemeClr val="tx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7" name="Parallelogramm 6">
              <a:extLst>
                <a:ext uri="{FF2B5EF4-FFF2-40B4-BE49-F238E27FC236}">
                  <a16:creationId xmlns:a16="http://schemas.microsoft.com/office/drawing/2014/main" id="{AC3A35B3-9BF7-49EF-B936-8074F96BC3A9}"/>
                </a:ext>
              </a:extLst>
            </p:cNvPr>
            <p:cNvSpPr/>
            <p:nvPr/>
          </p:nvSpPr>
          <p:spPr>
            <a:xfrm>
              <a:off x="1549545" y="4205962"/>
              <a:ext cx="4708166" cy="473528"/>
            </a:xfrm>
            <a:prstGeom prst="parallelogram">
              <a:avLst>
                <a:gd name="adj" fmla="val 96612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8" name="Parallelogramm 7">
              <a:extLst>
                <a:ext uri="{FF2B5EF4-FFF2-40B4-BE49-F238E27FC236}">
                  <a16:creationId xmlns:a16="http://schemas.microsoft.com/office/drawing/2014/main" id="{DDB076A3-1EBB-425D-8EEC-F7052B1E77A5}"/>
                </a:ext>
              </a:extLst>
            </p:cNvPr>
            <p:cNvSpPr/>
            <p:nvPr/>
          </p:nvSpPr>
          <p:spPr>
            <a:xfrm>
              <a:off x="1550381" y="5768135"/>
              <a:ext cx="5343708" cy="473528"/>
            </a:xfrm>
            <a:prstGeom prst="parallelogram">
              <a:avLst>
                <a:gd name="adj" fmla="val 89715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/>
            </a:p>
          </p:txBody>
        </p:sp>
        <p:sp>
          <p:nvSpPr>
            <p:cNvPr id="9" name="Parallelogramm 8">
              <a:extLst>
                <a:ext uri="{FF2B5EF4-FFF2-40B4-BE49-F238E27FC236}">
                  <a16:creationId xmlns:a16="http://schemas.microsoft.com/office/drawing/2014/main" id="{E62DBFD6-E6B0-4950-8FCE-F4E2928E202E}"/>
                </a:ext>
              </a:extLst>
            </p:cNvPr>
            <p:cNvSpPr/>
            <p:nvPr/>
          </p:nvSpPr>
          <p:spPr>
            <a:xfrm>
              <a:off x="1550381" y="7599972"/>
              <a:ext cx="4980399" cy="473528"/>
            </a:xfrm>
            <a:prstGeom prst="parallelogram">
              <a:avLst>
                <a:gd name="adj" fmla="val 93163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/>
            </a:p>
          </p:txBody>
        </p:sp>
        <p:sp>
          <p:nvSpPr>
            <p:cNvPr id="4" name="Rechteck: abgerundete Ecken 3">
              <a:extLst>
                <a:ext uri="{FF2B5EF4-FFF2-40B4-BE49-F238E27FC236}">
                  <a16:creationId xmlns:a16="http://schemas.microsoft.com/office/drawing/2014/main" id="{7E630046-C5A0-4AFD-918C-A5D27E31BBF4}"/>
                </a:ext>
              </a:extLst>
            </p:cNvPr>
            <p:cNvSpPr/>
            <p:nvPr/>
          </p:nvSpPr>
          <p:spPr>
            <a:xfrm>
              <a:off x="5302704" y="1861458"/>
              <a:ext cx="3126921" cy="10499272"/>
            </a:xfrm>
            <a:prstGeom prst="roundRect">
              <a:avLst/>
            </a:prstGeom>
            <a:solidFill>
              <a:schemeClr val="accent6">
                <a:lumMod val="85000"/>
              </a:schemeClr>
            </a:solidFill>
            <a:ln w="28575">
              <a:solidFill>
                <a:schemeClr val="accent1"/>
              </a:solidFill>
            </a:ln>
            <a:scene3d>
              <a:camera prst="isometricLeftDown"/>
              <a:lightRig rig="threePt" dir="t"/>
            </a:scene3d>
            <a:sp3d extrusionH="381000" contourW="12700" prstMaterial="matte">
              <a:extrusionClr>
                <a:schemeClr val="accent2"/>
              </a:extrusionClr>
              <a:contourClr>
                <a:schemeClr val="accent1">
                  <a:lumMod val="20000"/>
                  <a:lumOff val="8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7901E789-4DDE-4F27-909C-244B664218A2}"/>
                </a:ext>
              </a:extLst>
            </p:cNvPr>
            <p:cNvSpPr/>
            <p:nvPr/>
          </p:nvSpPr>
          <p:spPr>
            <a:xfrm>
              <a:off x="5104259" y="4137723"/>
              <a:ext cx="3126921" cy="947057"/>
            </a:xfrm>
            <a:prstGeom prst="rect">
              <a:avLst/>
            </a:prstGeom>
            <a:solidFill>
              <a:schemeClr val="accent6">
                <a:lumMod val="95000"/>
              </a:schemeClr>
            </a:solidFill>
            <a:effectLst>
              <a:outerShdw blurRad="50800" dist="50800" dir="5400000" algn="ctr" rotWithShape="0">
                <a:schemeClr val="bg1"/>
              </a:outerShdw>
            </a:effectLst>
            <a:scene3d>
              <a:camera prst="orthographicFront">
                <a:rot lat="2100000" lon="2700000" rev="0"/>
              </a:camera>
              <a:lightRig rig="threePt" dir="t"/>
            </a:scene3d>
            <a:sp3d extrusionH="527050" contourW="12700" prstMaterial="translucentPowder">
              <a:extrusionClr>
                <a:schemeClr val="bg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10" name="Rechteck: abgerundete Ecken 9">
              <a:extLst>
                <a:ext uri="{FF2B5EF4-FFF2-40B4-BE49-F238E27FC236}">
                  <a16:creationId xmlns:a16="http://schemas.microsoft.com/office/drawing/2014/main" id="{26406809-81CC-404E-B46C-8419F8F1F408}"/>
                </a:ext>
              </a:extLst>
            </p:cNvPr>
            <p:cNvSpPr/>
            <p:nvPr/>
          </p:nvSpPr>
          <p:spPr>
            <a:xfrm>
              <a:off x="1606954" y="8089851"/>
              <a:ext cx="2020025" cy="1894201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  <a:alpha val="3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8100000" scaled="1"/>
              <a:tileRect/>
            </a:gra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11" name="Rechteck: abgerundete Ecken 10">
              <a:extLst>
                <a:ext uri="{FF2B5EF4-FFF2-40B4-BE49-F238E27FC236}">
                  <a16:creationId xmlns:a16="http://schemas.microsoft.com/office/drawing/2014/main" id="{EB87BD92-600B-426A-8F0D-92D89CC6F89C}"/>
                </a:ext>
              </a:extLst>
            </p:cNvPr>
            <p:cNvSpPr/>
            <p:nvPr/>
          </p:nvSpPr>
          <p:spPr>
            <a:xfrm>
              <a:off x="3664869" y="8080294"/>
              <a:ext cx="2067462" cy="190555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61000">
                  <a:schemeClr val="accent1">
                    <a:lumMod val="45000"/>
                    <a:lumOff val="55000"/>
                    <a:alpha val="3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8100000" scaled="1"/>
            </a:gra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C90690A1-0361-476B-9F37-65161B83C61B}"/>
                </a:ext>
              </a:extLst>
            </p:cNvPr>
            <p:cNvSpPr/>
            <p:nvPr/>
          </p:nvSpPr>
          <p:spPr>
            <a:xfrm>
              <a:off x="5125634" y="7540664"/>
              <a:ext cx="3126921" cy="947057"/>
            </a:xfrm>
            <a:prstGeom prst="rect">
              <a:avLst/>
            </a:prstGeom>
            <a:solidFill>
              <a:schemeClr val="accent6">
                <a:lumMod val="95000"/>
              </a:schemeClr>
            </a:solidFill>
            <a:effectLst>
              <a:outerShdw blurRad="50800" dist="50800" dir="5400000" algn="ctr" rotWithShape="0">
                <a:schemeClr val="bg1"/>
              </a:outerShdw>
            </a:effectLst>
            <a:scene3d>
              <a:camera prst="orthographicFront">
                <a:rot lat="2100000" lon="2700000" rev="0"/>
              </a:camera>
              <a:lightRig rig="threePt" dir="t"/>
            </a:scene3d>
            <a:sp3d extrusionH="527050" contourW="12700" prstMaterial="translucentPowder">
              <a:extrusionClr>
                <a:schemeClr val="bg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/>
            </a:p>
          </p:txBody>
        </p:sp>
      </p:grpSp>
      <p:sp>
        <p:nvSpPr>
          <p:cNvPr id="18" name="Textfeld 17">
            <a:extLst>
              <a:ext uri="{FF2B5EF4-FFF2-40B4-BE49-F238E27FC236}">
                <a16:creationId xmlns:a16="http://schemas.microsoft.com/office/drawing/2014/main" id="{C4A1CBE7-433E-4BAE-AF43-648939B67DF9}"/>
              </a:ext>
            </a:extLst>
          </p:cNvPr>
          <p:cNvSpPr txBox="1"/>
          <p:nvPr/>
        </p:nvSpPr>
        <p:spPr>
          <a:xfrm>
            <a:off x="5214075" y="2966532"/>
            <a:ext cx="10955475" cy="1463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909" dirty="0">
                <a:latin typeface="Poppins Medium" panose="00000600000000000000" pitchFamily="2" charset="0"/>
                <a:cs typeface="Poppins Medium" panose="00000600000000000000" pitchFamily="2" charset="0"/>
              </a:rPr>
              <a:t>Dein Kühlschrank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0B172445-8C5A-46C2-B3B4-3B8D92DE7B7F}"/>
              </a:ext>
            </a:extLst>
          </p:cNvPr>
          <p:cNvSpPr/>
          <p:nvPr/>
        </p:nvSpPr>
        <p:spPr>
          <a:xfrm>
            <a:off x="5556998" y="21924394"/>
            <a:ext cx="2072901" cy="52731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0000">
                <a:schemeClr val="accent1">
                  <a:lumMod val="45000"/>
                  <a:lumOff val="55000"/>
                  <a:alpha val="3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8100000" scaled="1"/>
          </a:gra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245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F0112299-A031-42B0-AA81-3CA8DBBA6AD2}"/>
              </a:ext>
            </a:extLst>
          </p:cNvPr>
          <p:cNvSpPr/>
          <p:nvPr/>
        </p:nvSpPr>
        <p:spPr>
          <a:xfrm>
            <a:off x="10144749" y="21930484"/>
            <a:ext cx="2072901" cy="52731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0000">
                <a:schemeClr val="accent1">
                  <a:lumMod val="45000"/>
                  <a:lumOff val="55000"/>
                  <a:alpha val="3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8100000" scaled="1"/>
          </a:gra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245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D84D632-7D1C-48C3-8020-A962B63730BE}"/>
              </a:ext>
            </a:extLst>
          </p:cNvPr>
          <p:cNvSpPr txBox="1"/>
          <p:nvPr/>
        </p:nvSpPr>
        <p:spPr>
          <a:xfrm>
            <a:off x="5321968" y="7436154"/>
            <a:ext cx="5221514" cy="1189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27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5-7 °C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5076056-EFFD-45FF-97BA-B5046042B318}"/>
              </a:ext>
            </a:extLst>
          </p:cNvPr>
          <p:cNvSpPr txBox="1"/>
          <p:nvPr/>
        </p:nvSpPr>
        <p:spPr>
          <a:xfrm>
            <a:off x="5295892" y="16851198"/>
            <a:ext cx="5221514" cy="1189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27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0-4 °C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603116E-E97E-4121-B901-98258E8E566E}"/>
              </a:ext>
            </a:extLst>
          </p:cNvPr>
          <p:cNvSpPr txBox="1"/>
          <p:nvPr/>
        </p:nvSpPr>
        <p:spPr>
          <a:xfrm>
            <a:off x="5231036" y="12696109"/>
            <a:ext cx="5221514" cy="1189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27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5-7 °C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A8AF4FFB-2B66-483A-81F2-E5E4DB5145A0}"/>
              </a:ext>
            </a:extLst>
          </p:cNvPr>
          <p:cNvSpPr txBox="1"/>
          <p:nvPr/>
        </p:nvSpPr>
        <p:spPr>
          <a:xfrm>
            <a:off x="13644336" y="9609868"/>
            <a:ext cx="6185240" cy="1326197"/>
          </a:xfrm>
          <a:prstGeom prst="rect">
            <a:avLst/>
          </a:prstGeom>
          <a:noFill/>
          <a:scene3d>
            <a:camera prst="isometricLeftDown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de-DE" sz="8018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10-12 °C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457906F2-FACA-442F-9C54-326324A99881}"/>
              </a:ext>
            </a:extLst>
          </p:cNvPr>
          <p:cNvSpPr txBox="1"/>
          <p:nvPr/>
        </p:nvSpPr>
        <p:spPr>
          <a:xfrm>
            <a:off x="5164309" y="20288681"/>
            <a:ext cx="5221514" cy="1189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27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6-10 °C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A5AB539D-FAC0-4299-88F4-D32C3647F41F}"/>
              </a:ext>
            </a:extLst>
          </p:cNvPr>
          <p:cNvSpPr txBox="1"/>
          <p:nvPr/>
        </p:nvSpPr>
        <p:spPr>
          <a:xfrm>
            <a:off x="9446901" y="20288255"/>
            <a:ext cx="5221514" cy="1189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27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6-10 °C</a:t>
            </a: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5201CF23-05E6-4748-8ACD-44EA350E7109}"/>
              </a:ext>
            </a:extLst>
          </p:cNvPr>
          <p:cNvCxnSpPr>
            <a:cxnSpLocks/>
          </p:cNvCxnSpPr>
          <p:nvPr/>
        </p:nvCxnSpPr>
        <p:spPr>
          <a:xfrm flipH="1">
            <a:off x="5196967" y="6564085"/>
            <a:ext cx="125001" cy="1679472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840062CB-847B-459C-A689-BF1C8166A4B4}"/>
              </a:ext>
            </a:extLst>
          </p:cNvPr>
          <p:cNvCxnSpPr>
            <a:cxnSpLocks/>
          </p:cNvCxnSpPr>
          <p:nvPr/>
        </p:nvCxnSpPr>
        <p:spPr>
          <a:xfrm flipV="1">
            <a:off x="5164309" y="23319338"/>
            <a:ext cx="8376746" cy="33962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473C634E-2880-420C-A0AB-A398AC122252}"/>
              </a:ext>
            </a:extLst>
          </p:cNvPr>
          <p:cNvCxnSpPr>
            <a:cxnSpLocks/>
          </p:cNvCxnSpPr>
          <p:nvPr/>
        </p:nvCxnSpPr>
        <p:spPr>
          <a:xfrm flipV="1">
            <a:off x="4321641" y="23336319"/>
            <a:ext cx="878500" cy="926196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Gerader Verbinder 37">
            <a:extLst>
              <a:ext uri="{FF2B5EF4-FFF2-40B4-BE49-F238E27FC236}">
                <a16:creationId xmlns:a16="http://schemas.microsoft.com/office/drawing/2014/main" id="{04198E3E-C36A-4AC4-8C84-B07BF2627124}"/>
              </a:ext>
            </a:extLst>
          </p:cNvPr>
          <p:cNvCxnSpPr>
            <a:cxnSpLocks/>
          </p:cNvCxnSpPr>
          <p:nvPr/>
        </p:nvCxnSpPr>
        <p:spPr>
          <a:xfrm flipV="1">
            <a:off x="4379046" y="24242529"/>
            <a:ext cx="9265290" cy="14833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Rechteck: obere Ecken abgerundet 40">
            <a:extLst>
              <a:ext uri="{FF2B5EF4-FFF2-40B4-BE49-F238E27FC236}">
                <a16:creationId xmlns:a16="http://schemas.microsoft.com/office/drawing/2014/main" id="{FC4558AE-7470-4E64-ADEB-6F95DA16DB9A}"/>
              </a:ext>
            </a:extLst>
          </p:cNvPr>
          <p:cNvSpPr/>
          <p:nvPr/>
        </p:nvSpPr>
        <p:spPr>
          <a:xfrm flipV="1">
            <a:off x="4253048" y="24265016"/>
            <a:ext cx="9360599" cy="1669995"/>
          </a:xfrm>
          <a:prstGeom prst="round2SameRect">
            <a:avLst>
              <a:gd name="adj1" fmla="val 50000"/>
              <a:gd name="adj2" fmla="val 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15E7DD5C-6F25-4B27-A645-711E85401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554" y="890879"/>
            <a:ext cx="3683692" cy="1080719"/>
          </a:xfrm>
          <a:prstGeom prst="rect">
            <a:avLst/>
          </a:prstGeom>
        </p:spPr>
      </p:pic>
      <p:pic>
        <p:nvPicPr>
          <p:cNvPr id="29" name="Inhaltsplatzhalter 13">
            <a:extLst>
              <a:ext uri="{FF2B5EF4-FFF2-40B4-BE49-F238E27FC236}">
                <a16:creationId xmlns:a16="http://schemas.microsoft.com/office/drawing/2014/main" id="{1968C207-992E-495D-A6F2-DB490EBEE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6948" y="56830"/>
            <a:ext cx="7306677" cy="300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681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A5FFD8B6-CAAA-4D55-8D4A-6FB69ACC0415}"/>
              </a:ext>
            </a:extLst>
          </p:cNvPr>
          <p:cNvGrpSpPr/>
          <p:nvPr/>
        </p:nvGrpSpPr>
        <p:grpSpPr>
          <a:xfrm>
            <a:off x="4886793" y="6760028"/>
            <a:ext cx="12782867" cy="21200989"/>
            <a:chOff x="2686064" y="2598300"/>
            <a:chExt cx="5739479" cy="9519197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45067C6A-53DB-4F15-8A35-C632E01439B6}"/>
                </a:ext>
              </a:extLst>
            </p:cNvPr>
            <p:cNvSpPr/>
            <p:nvPr/>
          </p:nvSpPr>
          <p:spPr>
            <a:xfrm>
              <a:off x="2702378" y="2808513"/>
              <a:ext cx="4196443" cy="8539843"/>
            </a:xfrm>
            <a:prstGeom prst="rect">
              <a:avLst/>
            </a:prstGeom>
            <a:solidFill>
              <a:schemeClr val="accent6">
                <a:lumMod val="85000"/>
              </a:schemeClr>
            </a:solidFill>
            <a:ln w="38100"/>
            <a:scene3d>
              <a:camera prst="obliqueTopRight">
                <a:rot lat="0" lon="0" rev="0"/>
              </a:camera>
              <a:lightRig rig="threePt" dir="t"/>
            </a:scene3d>
            <a:sp3d extrusionH="2247900">
              <a:bevelB w="1270000" h="495300"/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3" name="Parallelogramm 2">
              <a:extLst>
                <a:ext uri="{FF2B5EF4-FFF2-40B4-BE49-F238E27FC236}">
                  <a16:creationId xmlns:a16="http://schemas.microsoft.com/office/drawing/2014/main" id="{2FC8FA5D-211D-4F0F-BC27-82D78A79D8D6}"/>
                </a:ext>
              </a:extLst>
            </p:cNvPr>
            <p:cNvSpPr/>
            <p:nvPr/>
          </p:nvSpPr>
          <p:spPr>
            <a:xfrm>
              <a:off x="2687716" y="5088045"/>
              <a:ext cx="4447867" cy="473528"/>
            </a:xfrm>
            <a:prstGeom prst="parallelogram">
              <a:avLst>
                <a:gd name="adj" fmla="val 5868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5" name="Parallelogramm 4">
              <a:extLst>
                <a:ext uri="{FF2B5EF4-FFF2-40B4-BE49-F238E27FC236}">
                  <a16:creationId xmlns:a16="http://schemas.microsoft.com/office/drawing/2014/main" id="{34886385-8CB4-48D1-95B7-1E61D09AADD8}"/>
                </a:ext>
              </a:extLst>
            </p:cNvPr>
            <p:cNvSpPr/>
            <p:nvPr/>
          </p:nvSpPr>
          <p:spPr>
            <a:xfrm>
              <a:off x="2686064" y="7713555"/>
              <a:ext cx="4449523" cy="473528"/>
            </a:xfrm>
            <a:prstGeom prst="parallelogram">
              <a:avLst>
                <a:gd name="adj" fmla="val 5523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/>
            </a:p>
          </p:txBody>
        </p:sp>
        <p:sp>
          <p:nvSpPr>
            <p:cNvPr id="4" name="Parallelogramm 3">
              <a:extLst>
                <a:ext uri="{FF2B5EF4-FFF2-40B4-BE49-F238E27FC236}">
                  <a16:creationId xmlns:a16="http://schemas.microsoft.com/office/drawing/2014/main" id="{6DA862A9-5ECD-4418-8FF0-058813E3D8D3}"/>
                </a:ext>
              </a:extLst>
            </p:cNvPr>
            <p:cNvSpPr/>
            <p:nvPr/>
          </p:nvSpPr>
          <p:spPr>
            <a:xfrm rot="5400000" flipH="1">
              <a:off x="2642176" y="6854944"/>
              <a:ext cx="8750054" cy="236765"/>
            </a:xfrm>
            <a:prstGeom prst="parallelogram">
              <a:avLst>
                <a:gd name="adj" fmla="val 106957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/>
            </a:p>
          </p:txBody>
        </p: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6CA6C366-3CAC-408D-8317-9A212BBDA1A6}"/>
                </a:ext>
              </a:extLst>
            </p:cNvPr>
            <p:cNvCxnSpPr>
              <a:cxnSpLocks/>
            </p:cNvCxnSpPr>
            <p:nvPr/>
          </p:nvCxnSpPr>
          <p:spPr>
            <a:xfrm>
              <a:off x="2955471" y="2808513"/>
              <a:ext cx="0" cy="5378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878A2393-89F2-4623-A3AA-2CAB9A655A6B}"/>
                </a:ext>
              </a:extLst>
            </p:cNvPr>
            <p:cNvSpPr/>
            <p:nvPr/>
          </p:nvSpPr>
          <p:spPr>
            <a:xfrm>
              <a:off x="6531430" y="8236070"/>
              <a:ext cx="1894113" cy="3881427"/>
            </a:xfrm>
            <a:prstGeom prst="rect">
              <a:avLst/>
            </a:prstGeom>
            <a:scene3d>
              <a:camera prst="orthographicFront">
                <a:rot lat="2100000" lon="2700000" rev="0"/>
              </a:camera>
              <a:lightRig rig="threePt" dir="t"/>
            </a:scene3d>
            <a:sp3d extrusionH="241300"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F31371C5-01F0-4655-B1CD-EE3F2C2EFB10}"/>
                </a:ext>
              </a:extLst>
            </p:cNvPr>
            <p:cNvSpPr/>
            <p:nvPr/>
          </p:nvSpPr>
          <p:spPr>
            <a:xfrm>
              <a:off x="2686064" y="8187083"/>
              <a:ext cx="2114535" cy="3161269"/>
            </a:xfrm>
            <a:prstGeom prst="rect">
              <a:avLst/>
            </a:prstGeom>
            <a:scene3d>
              <a:camera prst="obliqueTopRight"/>
              <a:lightRig rig="threePt" dir="t"/>
            </a:scene3d>
            <a:sp3d extrusionH="247650">
              <a:bevelB w="196850"/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 dirty="0"/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7524085-3118-4319-9FAF-30CB0196171D}"/>
                </a:ext>
              </a:extLst>
            </p:cNvPr>
            <p:cNvSpPr/>
            <p:nvPr/>
          </p:nvSpPr>
          <p:spPr>
            <a:xfrm>
              <a:off x="4176034" y="9506462"/>
              <a:ext cx="277585" cy="261257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245"/>
            </a:p>
          </p:txBody>
        </p:sp>
      </p:grpSp>
      <p:sp>
        <p:nvSpPr>
          <p:cNvPr id="12" name="Textfeld 11">
            <a:extLst>
              <a:ext uri="{FF2B5EF4-FFF2-40B4-BE49-F238E27FC236}">
                <a16:creationId xmlns:a16="http://schemas.microsoft.com/office/drawing/2014/main" id="{748CE6BA-F315-4990-AE1B-2464BACF3812}"/>
              </a:ext>
            </a:extLst>
          </p:cNvPr>
          <p:cNvSpPr txBox="1"/>
          <p:nvPr/>
        </p:nvSpPr>
        <p:spPr>
          <a:xfrm>
            <a:off x="4554931" y="3484753"/>
            <a:ext cx="12273762" cy="1463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909" dirty="0">
                <a:latin typeface="Poppins Medium" panose="00000600000000000000" pitchFamily="2" charset="0"/>
                <a:cs typeface="Poppins Medium" panose="00000600000000000000" pitchFamily="2" charset="0"/>
              </a:rPr>
              <a:t>Dein Küchenschrank</a:t>
            </a:r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08E6CB5-9E85-4D50-8A66-B953CA98208F}"/>
              </a:ext>
            </a:extLst>
          </p:cNvPr>
          <p:cNvCxnSpPr>
            <a:cxnSpLocks/>
          </p:cNvCxnSpPr>
          <p:nvPr/>
        </p:nvCxnSpPr>
        <p:spPr>
          <a:xfrm>
            <a:off x="9596249" y="25320285"/>
            <a:ext cx="44276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afik 13">
            <a:extLst>
              <a:ext uri="{FF2B5EF4-FFF2-40B4-BE49-F238E27FC236}">
                <a16:creationId xmlns:a16="http://schemas.microsoft.com/office/drawing/2014/main" id="{7DD65924-3034-4F2D-B7AC-E86A2411E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554" y="890879"/>
            <a:ext cx="3683692" cy="1080719"/>
          </a:xfrm>
          <a:prstGeom prst="rect">
            <a:avLst/>
          </a:prstGeom>
        </p:spPr>
      </p:pic>
      <p:pic>
        <p:nvPicPr>
          <p:cNvPr id="16" name="Inhaltsplatzhalter 13">
            <a:extLst>
              <a:ext uri="{FF2B5EF4-FFF2-40B4-BE49-F238E27FC236}">
                <a16:creationId xmlns:a16="http://schemas.microsoft.com/office/drawing/2014/main" id="{27350C77-6477-46D3-99FC-0BC6583B5C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6948" y="56830"/>
            <a:ext cx="7306677" cy="300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74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KlimaFood Farben">
      <a:dk1>
        <a:sysClr val="windowText" lastClr="000000"/>
      </a:dk1>
      <a:lt1>
        <a:sysClr val="window" lastClr="FFFFFF"/>
      </a:lt1>
      <a:dk2>
        <a:srgbClr val="445D45"/>
      </a:dk2>
      <a:lt2>
        <a:srgbClr val="C5D883"/>
      </a:lt2>
      <a:accent1>
        <a:srgbClr val="445D45"/>
      </a:accent1>
      <a:accent2>
        <a:srgbClr val="527A3A"/>
      </a:accent2>
      <a:accent3>
        <a:srgbClr val="79AB2B"/>
      </a:accent3>
      <a:accent4>
        <a:srgbClr val="C5D883"/>
      </a:accent4>
      <a:accent5>
        <a:srgbClr val="F5C800"/>
      </a:accent5>
      <a:accent6>
        <a:srgbClr val="FFFFFF"/>
      </a:accent6>
      <a:hlink>
        <a:srgbClr val="79AB2B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</Words>
  <Application>Microsoft Office PowerPoint</Application>
  <PresentationFormat>Benutzerdefiniert</PresentationFormat>
  <Paragraphs>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Poppins Medium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Ludewig, Edwina</dc:creator>
  <cp:lastModifiedBy>Rueck, Lisa Sophie</cp:lastModifiedBy>
  <cp:revision>18</cp:revision>
  <dcterms:created xsi:type="dcterms:W3CDTF">2021-08-11T08:18:31Z</dcterms:created>
  <dcterms:modified xsi:type="dcterms:W3CDTF">2023-08-23T13:49:55Z</dcterms:modified>
</cp:coreProperties>
</file>