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7" r:id="rId3"/>
    <p:sldId id="268" r:id="rId4"/>
    <p:sldId id="266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7" d="100"/>
          <a:sy n="57" d="100"/>
        </p:scale>
        <p:origin x="57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551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09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316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303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4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86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451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092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73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959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389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65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1368126-E942-44FF-9744-324F93A51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10" y="335014"/>
            <a:ext cx="2880000" cy="288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ED20BAB-76FE-4EA5-9D83-A24380750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8" y="3513000"/>
            <a:ext cx="2880000" cy="28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7FC1B0D-B80D-4EDE-8B64-FCE64B3FA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8" y="6690986"/>
            <a:ext cx="2880000" cy="28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138425A-4A72-407E-85D5-CC1FDB1F9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92" y="6690986"/>
            <a:ext cx="2880000" cy="288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D6363A9-D997-4EDD-9C70-E3DBD4475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92" y="3513000"/>
            <a:ext cx="2880000" cy="288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9282525-6F3F-49DE-82E3-1427AEF07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92" y="335014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03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F16EE62-306E-4282-B575-5AE6763B1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29"/>
            <a:ext cx="6858000" cy="97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64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71A7996-09E7-497D-B549-E159CBA60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6" y="434789"/>
            <a:ext cx="2880000" cy="28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3CE6E4A-FF47-4A45-B23D-A45773736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6" y="3555671"/>
            <a:ext cx="2880000" cy="28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EF651D0-C990-49F5-AEA7-C89594FF6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00" y="6676553"/>
            <a:ext cx="2880000" cy="288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BAA3182-E820-4D2D-8D0C-38020D297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6" y="6676553"/>
            <a:ext cx="2880000" cy="288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EB49E76-19C7-4952-AD26-9AF0799A3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00" y="3555671"/>
            <a:ext cx="2880000" cy="2880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76E44AC-3039-4944-972C-38AC407EBE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00" y="434789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78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F16EE62-306E-4282-B575-5AE6763B1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29"/>
            <a:ext cx="6858000" cy="97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20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A4-Papier (210 x 297 mm)</PresentationFormat>
  <Paragraphs>0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Edwina</dc:creator>
  <cp:lastModifiedBy>Ludewig, Edwina</cp:lastModifiedBy>
  <cp:revision>6</cp:revision>
  <dcterms:created xsi:type="dcterms:W3CDTF">2022-03-24T14:27:45Z</dcterms:created>
  <dcterms:modified xsi:type="dcterms:W3CDTF">2023-07-05T10:39:39Z</dcterms:modified>
</cp:coreProperties>
</file>