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14" r:id="rId3"/>
    <p:sldId id="309" r:id="rId4"/>
    <p:sldId id="317" r:id="rId5"/>
    <p:sldId id="310" r:id="rId6"/>
    <p:sldId id="316" r:id="rId7"/>
    <p:sldId id="303" r:id="rId8"/>
    <p:sldId id="315" r:id="rId9"/>
    <p:sldId id="281" r:id="rId10"/>
    <p:sldId id="283" r:id="rId11"/>
    <p:sldId id="304" r:id="rId12"/>
    <p:sldId id="291" r:id="rId13"/>
    <p:sldId id="299" r:id="rId14"/>
    <p:sldId id="292" r:id="rId15"/>
    <p:sldId id="307" r:id="rId16"/>
    <p:sldId id="293" r:id="rId17"/>
    <p:sldId id="305" r:id="rId18"/>
    <p:sldId id="294" r:id="rId19"/>
    <p:sldId id="301" r:id="rId20"/>
    <p:sldId id="295" r:id="rId21"/>
    <p:sldId id="302" r:id="rId22"/>
    <p:sldId id="297" r:id="rId23"/>
    <p:sldId id="300" r:id="rId24"/>
    <p:sldId id="279" r:id="rId25"/>
    <p:sldId id="306" r:id="rId26"/>
    <p:sldId id="296" r:id="rId2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14" autoAdjust="0"/>
    <p:restoredTop sz="94660"/>
  </p:normalViewPr>
  <p:slideViewPr>
    <p:cSldViewPr snapToGrid="0">
      <p:cViewPr>
        <p:scale>
          <a:sx n="53" d="100"/>
          <a:sy n="53" d="100"/>
        </p:scale>
        <p:origin x="129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51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31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0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4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8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5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3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56C3-E596-41E4-88F0-D098D47B0CAC}" type="datetimeFigureOut">
              <a:rPr lang="de-DE" smtClean="0"/>
              <a:t>31.08.2023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6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A14232-3754-4ECD-90CA-A2457E98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492" y="-388116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4C737D-2EC6-4CD1-A4ED-54A8EE39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520" y="1974591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30D2CD-A112-49F8-ABC2-91DA8D083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492" y="4229346"/>
            <a:ext cx="2157988" cy="32400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CDB2A98-D344-40A0-A687-16305147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521" y="4229347"/>
            <a:ext cx="2157988" cy="32400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6C2AF00-0055-450D-82E3-D7CCFDC58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580" y="6565138"/>
            <a:ext cx="2157988" cy="32400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353200D-9EC0-4F2B-991D-9AEFD76E0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521" y="6546086"/>
            <a:ext cx="2157988" cy="32400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6C4DAB-0D48-4981-A439-75212A704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520" y="-388115"/>
            <a:ext cx="2157988" cy="32400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64020C1-C98F-413B-8814-40AB22B813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968" y="1973067"/>
            <a:ext cx="2161036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517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3A9AB6E-B56C-435D-B58B-D306610BB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4891" y="6781422"/>
            <a:ext cx="2157988" cy="32400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A56248-A649-4A8E-B33E-C7D809462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09" y="-240549"/>
            <a:ext cx="2157988" cy="32400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695FA8A-8A0C-4F8F-9DE6-933783D5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12" y="2092319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8ECB18E-8F4D-4400-B0C8-617957795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11" y="4425188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2F44FA-44B3-44CD-8AD9-1EADFA134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411" y="6781421"/>
            <a:ext cx="2157988" cy="3240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E12A2F7-DE9E-46B4-B4C7-A8A21EBB5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602" y="2092322"/>
            <a:ext cx="2157988" cy="3240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D944ADB-2A1A-4218-8476-254301C5F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602" y="4425189"/>
            <a:ext cx="2157988" cy="32400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9207F30-1702-407D-8D92-A38F91B71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602" y="-240549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5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64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7137ABD-8185-4683-BDB6-8A6C02EA5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974" y="1915664"/>
            <a:ext cx="2157988" cy="32400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A449A6-FFDA-481B-8110-475CBCE3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973" y="4248149"/>
            <a:ext cx="2157988" cy="32400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A2757D-718E-414E-9A15-5753ACC70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03" y="-401968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1DA3C8-1B79-4575-AC25-89208D873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02" y="1915663"/>
            <a:ext cx="2157988" cy="32400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E740BB3-337A-45F1-9AE8-C4BF6FF58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01" y="4248150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FC2D9D-1C67-4D17-9027-5B91B0F2A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973" y="6580634"/>
            <a:ext cx="2157988" cy="32400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A34A8C3-86E3-4A73-962F-350AE8090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00" y="6565780"/>
            <a:ext cx="2157988" cy="32400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2FA7C1-0042-4E4C-A143-2D43C0E02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972" y="-401968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84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4247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6CB4D4-EBD1-415D-B913-C6C7F7262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09" y="4580755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E7C0D96-3CB1-4EA4-BC87-144AD1E2D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1" y="2268470"/>
            <a:ext cx="2157988" cy="32400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E73297D-6F0A-48B3-87ED-6B1F0C0C5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10" y="6893040"/>
            <a:ext cx="2157988" cy="3240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A3F19DD-3B10-4EFA-816D-14B58B00A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-200782"/>
            <a:ext cx="2157988" cy="324003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8517C7E-B8F2-4982-8653-60ED661F5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59" y="4595998"/>
            <a:ext cx="2157988" cy="32400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01672AD-DEF2-4D96-8C6E-B2414AB62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60" y="2268471"/>
            <a:ext cx="2157988" cy="324003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49D9615-48A0-48EB-ABAB-1DCC0054F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61" y="-200782"/>
            <a:ext cx="2157988" cy="32400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B1E1F4F-B52C-41F8-AA75-F864AD5DF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59" y="6866752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2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558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524CAF1-ADB9-4188-ACBE-44D63E1B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078" y="2149341"/>
            <a:ext cx="2157988" cy="32400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DD3FDAD-4AE5-4E5F-8712-562C39FED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935" y="-159016"/>
            <a:ext cx="2157988" cy="32400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BA50A3-D899-4892-A630-79500F52B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078" y="4516629"/>
            <a:ext cx="2157988" cy="3240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20253DE-EF3B-4B2E-ADBA-ACF408020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22" y="2149340"/>
            <a:ext cx="2157988" cy="324003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0D4E23A-5A39-43AA-9D41-6CFAAC255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078" y="-159016"/>
            <a:ext cx="2157988" cy="3240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B4E51EA-2C70-44DF-B7E9-0F9BFAC1D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077" y="6883916"/>
            <a:ext cx="2157988" cy="32400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C1A4CD9-E8AC-49D9-8B4D-BFEA576F7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22" y="6883916"/>
            <a:ext cx="2157988" cy="32400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D2B8DFF-0296-4EEC-809D-7525F544E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22" y="4516627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06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532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B999F7-A8D0-4580-A3B9-D80F4C4CC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839" y="4503419"/>
            <a:ext cx="2157988" cy="32400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301243-32A5-406F-A4C3-BEE08C9E3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1" y="2116836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CE02F4-1882-4BC8-BD01-89989E727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1" y="6890002"/>
            <a:ext cx="2157988" cy="32400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406896-3D43-474B-9B85-01E897D07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1" y="-269747"/>
            <a:ext cx="2157988" cy="3240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71908B2-D469-425F-88DC-F6FAD5B8E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0" y="4503419"/>
            <a:ext cx="2157988" cy="3240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9BFDCED-6EED-4050-9ADB-DB00FA6EF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839" y="-269747"/>
            <a:ext cx="2157988" cy="32400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D37313F-4357-4909-B9E9-5717F36E1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838" y="2116835"/>
            <a:ext cx="2157988" cy="32400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06B0B03-B1C0-4DD5-9093-0987FA1953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837" y="6890000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5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41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258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081EF6-6548-43FA-8AAB-C6024DC5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932" y="6972300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AAB82AA-0B19-4627-8A65-4ECE2C49A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933" y="4544558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D3BA51-7647-4B82-9142-19683A637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25" y="-167137"/>
            <a:ext cx="2157988" cy="32400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8690F7-8AD3-4897-9394-0E54AD47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11" y="2188712"/>
            <a:ext cx="2157988" cy="324003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E5C77F5-2B01-4AA2-9A88-6FC0C9321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11" y="6972298"/>
            <a:ext cx="2157988" cy="3240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6E4A9D7-BDC6-41C9-990E-972C07044F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25" y="2188711"/>
            <a:ext cx="2157988" cy="32400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7BA1E7D-BDF7-4339-9B73-9626E1C2F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12" y="4544560"/>
            <a:ext cx="2157988" cy="32400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3AABD32-849B-42E9-ACB0-6527E4711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11" y="-167137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44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688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5DC1FE-B1D4-4B86-81F5-F673812AC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2" y="6862596"/>
            <a:ext cx="2157988" cy="32400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C6600C6-D7CB-4888-9694-CE81A067C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4479045"/>
            <a:ext cx="2157988" cy="32400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7DED89-1D9C-440A-97BC-8C43CA20B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49" y="-294132"/>
            <a:ext cx="2157988" cy="32400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0D6C6B-FDFE-4DE5-B985-E7CEBD2DE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361" y="4485133"/>
            <a:ext cx="2157988" cy="32400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B3F3262-C215-4BEC-94E8-BCBB9B87A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49" y="2065023"/>
            <a:ext cx="2157988" cy="32400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EA52C2D-C770-4AC9-8CF7-FD7F48867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49" y="6862596"/>
            <a:ext cx="2157988" cy="324003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D9887BF-64C1-443B-96D7-0594C357E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2071110"/>
            <a:ext cx="2157988" cy="3240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19484B7-3D2A-4865-80E0-48DB8EDD3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-288038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84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96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66DE68D8-E19E-4B34-8903-151E5976B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-251465"/>
            <a:ext cx="2157988" cy="32400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99020E6-0FE2-49B7-903A-4E9024215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5" y="2122931"/>
            <a:ext cx="2157988" cy="324003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800C84D-B64A-4EDB-A140-348615A12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6917433"/>
            <a:ext cx="2157988" cy="32400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022BA6A-6198-4D43-BDFC-F5EC39FBC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0023" y="4497326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95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DA9D43-7E1B-4BC1-8C14-C37A1DA8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2" y="-273815"/>
            <a:ext cx="2157988" cy="32400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B98FC7-3ED5-4C61-846C-A0EB82EA2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2" y="2139691"/>
            <a:ext cx="2157988" cy="32400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9D42478-DB78-4708-9E07-0DE7331F4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1" y="4553196"/>
            <a:ext cx="2157988" cy="32400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A6E60A6-69C9-43E7-BBD1-F1136B775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0" y="6966701"/>
            <a:ext cx="2157988" cy="32400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1A7558-C561-4391-82AF-E86F96895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89" y="6966702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A4B6A7-B2A1-44F0-8200-F66E30705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89" y="2139692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2DFDBC9-E7A5-4C8D-9202-B04ACCCCE3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88" y="-273815"/>
            <a:ext cx="2157988" cy="32400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9743DD-B3F1-414A-A3A1-34396E0129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88" y="4581657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98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81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0523071-4577-4CEC-859D-6728F8A2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94" y="2137146"/>
            <a:ext cx="2157988" cy="324003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A5EFF3F-0DEA-4553-9A5E-D8DD66E05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480" y="-135011"/>
            <a:ext cx="2157988" cy="32400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F387EB5-6507-4FEC-A0B7-F017A10EF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93" y="4523471"/>
            <a:ext cx="2157988" cy="32400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811B29-1969-4AA3-9DAE-45421062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192" y="6909796"/>
            <a:ext cx="2157988" cy="32400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BB73DB-C72A-4146-A969-2F2A53736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0" y="4466318"/>
            <a:ext cx="2157988" cy="32400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EFF64ED-EA27-42AC-A917-CB94F8CB0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1" y="-135011"/>
            <a:ext cx="2157988" cy="32400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E94C78-F229-469F-A332-CAB2AB19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0" y="2129269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05D371B-429A-46F8-AF95-4744F74CB0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0820" y="6909796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0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71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3A1774-4C57-41C6-84AC-C87B8A125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603" y="4608567"/>
            <a:ext cx="2157988" cy="32400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D4921BA-6339-44E7-A074-6E00769E5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07" y="-215901"/>
            <a:ext cx="2157988" cy="32400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143F24-6483-42ED-9BCF-FBB5C066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605" y="2112257"/>
            <a:ext cx="2157988" cy="32400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FCBBA1A-CF9F-4109-B1E3-8B5DE6FC1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09" y="4608566"/>
            <a:ext cx="2157988" cy="324003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046D72B-E366-43F6-B8C0-CFDF81E23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605" y="6936723"/>
            <a:ext cx="2157988" cy="32400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5EB3D5B-11FB-44E0-991D-C636ED11A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09" y="2112256"/>
            <a:ext cx="2157988" cy="324003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1D3C036-2C7D-43F4-958E-D2A33491F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604" y="-215901"/>
            <a:ext cx="2157988" cy="32400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576427B-535D-4438-B8B4-4E2E7D0DE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06" y="6936724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8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0E103DF-091E-1693-8163-0B95942CEAD6}"/>
              </a:ext>
            </a:extLst>
          </p:cNvPr>
          <p:cNvGrpSpPr/>
          <p:nvPr/>
        </p:nvGrpSpPr>
        <p:grpSpPr>
          <a:xfrm>
            <a:off x="0" y="-19050"/>
            <a:ext cx="6858000" cy="914400"/>
            <a:chOff x="0" y="-19050"/>
            <a:chExt cx="6858000" cy="914400"/>
          </a:xfrm>
        </p:grpSpPr>
        <p:pic>
          <p:nvPicPr>
            <p:cNvPr id="28" name="Grafik 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3D07BB6-783C-01B1-FA29-6F42D8B66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29" name="Grafik 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6B81A6-630A-F0BD-BB06-C2288A1A2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30" name="Grafik 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2A78231-108B-A60C-A25A-AE4202B7B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31" name="Grafik 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039DEC-E800-4200-2D60-FC68F184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32" name="Grafik 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C855FC-41D5-308E-FA1D-96FB45F40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33" name="Grafik 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95CA583-D5DE-8769-1B41-E513E3DE2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34" name="Grafik 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3E51D1-4C78-DFDD-33C3-CD8D40281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35" name="Grafik 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6114303-4FDA-9E09-2DB5-14591113B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A751A82-2F1B-84AF-3150-5167626C7BEE}"/>
              </a:ext>
            </a:extLst>
          </p:cNvPr>
          <p:cNvGrpSpPr/>
          <p:nvPr/>
        </p:nvGrpSpPr>
        <p:grpSpPr>
          <a:xfrm>
            <a:off x="0" y="742950"/>
            <a:ext cx="6858000" cy="914400"/>
            <a:chOff x="0" y="-19050"/>
            <a:chExt cx="6858000" cy="914400"/>
          </a:xfrm>
        </p:grpSpPr>
        <p:pic>
          <p:nvPicPr>
            <p:cNvPr id="38" name="Grafik 3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6494645-230E-DA95-CE7C-4F850C876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39" name="Grafik 3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A9F5B9B-5B7F-DFA9-A533-B35F2880B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0" name="Grafik 3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36375ED-1D02-5DB1-E045-612C8ABD1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41" name="Grafik 4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5DC5BFB-095E-28CD-CDF2-73E6BA2C0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42" name="Grafik 4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5A531CA-853C-3037-D030-7F1EBB05F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43" name="Grafik 4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451E9B3-7C85-085E-3195-CA02669CF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44" name="Grafik 4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78E5F84-738D-01E5-6AF6-745426809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45" name="Grafik 4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0BC8B88-A8A6-CF82-3D4D-1D8737CF4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E269934-E160-0AFD-3034-A6535A000483}"/>
              </a:ext>
            </a:extLst>
          </p:cNvPr>
          <p:cNvGrpSpPr/>
          <p:nvPr/>
        </p:nvGrpSpPr>
        <p:grpSpPr>
          <a:xfrm>
            <a:off x="0" y="1657350"/>
            <a:ext cx="6858000" cy="914400"/>
            <a:chOff x="0" y="-19050"/>
            <a:chExt cx="6858000" cy="914400"/>
          </a:xfrm>
        </p:grpSpPr>
        <p:pic>
          <p:nvPicPr>
            <p:cNvPr id="47" name="Grafik 4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7D7D0FC-962D-EDF1-4601-40486527C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48" name="Grafik 4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098F7BD-82E7-9B3E-539A-B9F441891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49" name="Grafik 4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D500EC7-F8D4-DDA5-2F14-FAF90BCBA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0" name="Grafik 4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730754-A826-0558-9859-E232166C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51" name="Grafik 5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08A713-5423-6D75-78DC-EB19EB03F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52" name="Grafik 5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9E5253-B64A-E00F-0C46-6B1D16143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53" name="Grafik 5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5290B31-2C73-F798-8D04-7E296C0E7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54" name="Grafik 5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7A6B3E3-88F7-7599-98AE-852C804E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93B2C66-844E-1624-825D-2094D5231B98}"/>
              </a:ext>
            </a:extLst>
          </p:cNvPr>
          <p:cNvGrpSpPr/>
          <p:nvPr/>
        </p:nvGrpSpPr>
        <p:grpSpPr>
          <a:xfrm>
            <a:off x="0" y="2590800"/>
            <a:ext cx="6858000" cy="914400"/>
            <a:chOff x="0" y="-19050"/>
            <a:chExt cx="6858000" cy="914400"/>
          </a:xfrm>
        </p:grpSpPr>
        <p:pic>
          <p:nvPicPr>
            <p:cNvPr id="56" name="Grafik 5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9326C2C-28BB-33BA-5D3B-DF333430F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57" name="Grafik 5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2360405-396F-60B5-784C-EDF243F7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58" name="Grafik 5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22C562-0837-1B64-2FF0-1950C0CD3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59" name="Grafik 5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4DB67AC-14DB-84F0-8510-CD2197BBF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0" name="Grafik 5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5B57582-AA1A-BDEA-D95A-8A0177BCE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61" name="Grafik 6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3C1679E-26A3-BCC5-E9CF-CE6C7FB3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62" name="Grafik 6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C9CEE87-F6FC-43FE-61A8-03763AC76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63" name="Grafik 6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0AC4C6-4105-8938-2F58-6F9E8F812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3E1A937-F5C2-CAD1-4762-CB11C91F0004}"/>
              </a:ext>
            </a:extLst>
          </p:cNvPr>
          <p:cNvGrpSpPr/>
          <p:nvPr/>
        </p:nvGrpSpPr>
        <p:grpSpPr>
          <a:xfrm>
            <a:off x="0" y="3486150"/>
            <a:ext cx="6858000" cy="914400"/>
            <a:chOff x="0" y="-19050"/>
            <a:chExt cx="6858000" cy="914400"/>
          </a:xfrm>
        </p:grpSpPr>
        <p:pic>
          <p:nvPicPr>
            <p:cNvPr id="65" name="Grafik 6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4781B37-7735-7C9C-1318-5966A6FA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66" name="Grafik 6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E48CDB0-10D9-FD28-D1BD-20B5AC9F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67" name="Grafik 6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86ADA3-C2B5-B475-F985-D423A49C1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68" name="Grafik 6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F4BFEB-BE5A-8F27-E02E-C7A318E68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69" name="Grafik 6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09F7B1-EA8C-14F2-CA3B-92903F6A5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0" name="Grafik 6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969C5E1-C5CC-B5B9-BD39-E3D1328D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71" name="Grafik 7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66390D8-8094-01B4-2800-2499A4B8A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72" name="Grafik 7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6F228D5-CFD7-81FF-0B73-F860925F4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1B23B59-DC0D-DF87-C9C3-7DB58D3E78B4}"/>
              </a:ext>
            </a:extLst>
          </p:cNvPr>
          <p:cNvGrpSpPr/>
          <p:nvPr/>
        </p:nvGrpSpPr>
        <p:grpSpPr>
          <a:xfrm>
            <a:off x="0" y="6134100"/>
            <a:ext cx="6858000" cy="914400"/>
            <a:chOff x="0" y="-19050"/>
            <a:chExt cx="6858000" cy="914400"/>
          </a:xfrm>
        </p:grpSpPr>
        <p:pic>
          <p:nvPicPr>
            <p:cNvPr id="74" name="Grafik 7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175F0EE-3A7F-A31A-B6ED-0D0A9869D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75" name="Grafik 7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F67DC4-4726-1D77-995A-CFB5F8840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76" name="Grafik 7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48D6F72-FC75-931C-5128-262371DD7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77" name="Grafik 7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ABC4E56-88AE-4584-BD5B-F943A52F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78" name="Grafik 7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509E493-0E50-EE17-6977-A2AF4C853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79" name="Grafik 7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1DCE5F6-9846-57C4-A49B-120E8F932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0" name="Grafik 7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75B4682-2EC8-F0F4-1638-E3501754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81" name="Grafik 8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BD12C7-8347-E48A-2283-3F8EE51A3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F9C86A9-C338-674F-E0C7-AAFB8C0D1C92}"/>
              </a:ext>
            </a:extLst>
          </p:cNvPr>
          <p:cNvGrpSpPr/>
          <p:nvPr/>
        </p:nvGrpSpPr>
        <p:grpSpPr>
          <a:xfrm>
            <a:off x="0" y="5238750"/>
            <a:ext cx="6858000" cy="914400"/>
            <a:chOff x="0" y="-19050"/>
            <a:chExt cx="6858000" cy="914400"/>
          </a:xfrm>
        </p:grpSpPr>
        <p:pic>
          <p:nvPicPr>
            <p:cNvPr id="83" name="Grafik 8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55BF6F95-C3FD-2651-BAE6-8C87393B1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84" name="Grafik 8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04F3A6C-A659-B737-0301-3A344595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85" name="Grafik 8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17E055C-5BA2-3C03-5C2A-0768C5719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86" name="Grafik 8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8963790-DAE4-4F56-AEAD-181C02ED2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87" name="Grafik 8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7211413-5EE5-9B4B-674D-EE28718F4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88" name="Grafik 8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4BF79CB-9915-EA36-561C-F106F5E7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89" name="Grafik 8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A79601A-48BA-23EC-BEE9-5B8EF515E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0" name="Grafik 8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5E322BD-CAEF-4807-7A5B-87428172F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4AA44E8-314E-7DF0-2894-56E060F3F42D}"/>
              </a:ext>
            </a:extLst>
          </p:cNvPr>
          <p:cNvGrpSpPr/>
          <p:nvPr/>
        </p:nvGrpSpPr>
        <p:grpSpPr>
          <a:xfrm>
            <a:off x="0" y="4381500"/>
            <a:ext cx="6858000" cy="914400"/>
            <a:chOff x="0" y="-19050"/>
            <a:chExt cx="6858000" cy="914400"/>
          </a:xfrm>
        </p:grpSpPr>
        <p:pic>
          <p:nvPicPr>
            <p:cNvPr id="92" name="Grafik 9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120B6DD-532B-6C3A-0C67-4B45F1D63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93" name="Grafik 9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D53D069-7249-15BB-601C-C01DBA5A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94" name="Grafik 9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CC87A7D-486B-ADEE-297F-C13F5DE9B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95" name="Grafik 9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05E9077-03A8-A934-AB7C-B177ACFBA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96" name="Grafik 9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A460A6F-9742-8E9C-9375-4C4166EF9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97" name="Grafik 9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335CB30-E5F0-C41A-AB83-48E14B25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98" name="Grafik 9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86B07A8-E5C9-06D4-C2EE-04E5CB00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99" name="Grafik 9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7956CF-FA32-0833-FEF7-0AEA7D361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1EED86F-60C1-DDDA-788F-FB697B64AB55}"/>
              </a:ext>
            </a:extLst>
          </p:cNvPr>
          <p:cNvGrpSpPr/>
          <p:nvPr/>
        </p:nvGrpSpPr>
        <p:grpSpPr>
          <a:xfrm>
            <a:off x="0" y="7010400"/>
            <a:ext cx="6858000" cy="914400"/>
            <a:chOff x="0" y="-19050"/>
            <a:chExt cx="6858000" cy="914400"/>
          </a:xfrm>
        </p:grpSpPr>
        <p:pic>
          <p:nvPicPr>
            <p:cNvPr id="101" name="Grafik 10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E30814C-294D-0508-FFD8-C85AE6EB8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02" name="Grafik 10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665EFEE-B4BE-0DF8-2E33-4863DE0A2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03" name="Grafik 10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38AEE14-DE15-B88B-9588-1EB486B5A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04" name="Grafik 10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9D702AA4-9C60-DBD1-D47A-B59D0890E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05" name="Grafik 10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7878BCFF-A3E7-5C28-BB49-A6F6FFF1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06" name="Grafik 10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663A21F9-C7A8-04AA-5179-9C918B211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07" name="Grafik 10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7DF8111-EA09-3852-CEDF-179F43CA5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08" name="Grafik 10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051EB69-C7FE-3617-5300-2D4F44C1D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86DD9944-363E-2C64-15F0-8E21A17D6B26}"/>
              </a:ext>
            </a:extLst>
          </p:cNvPr>
          <p:cNvGrpSpPr/>
          <p:nvPr/>
        </p:nvGrpSpPr>
        <p:grpSpPr>
          <a:xfrm>
            <a:off x="0" y="7791450"/>
            <a:ext cx="6858000" cy="914400"/>
            <a:chOff x="0" y="-19050"/>
            <a:chExt cx="6858000" cy="914400"/>
          </a:xfrm>
        </p:grpSpPr>
        <p:pic>
          <p:nvPicPr>
            <p:cNvPr id="110" name="Grafik 10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D80AF0A-E0F8-B476-4BFE-1ADE80EAE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11" name="Grafik 11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57874BE-9EC9-3671-31F5-A182E279D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12" name="Grafik 11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BA72F6C-78FC-6204-68B8-5B7F1469D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13" name="Grafik 11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20B53D-7723-686F-905D-ABDA4F193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14" name="Grafik 11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C00395E-C15D-188C-E208-16B2292FB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15" name="Grafik 11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14BC826-CAEA-1A5C-0FC8-BFE91B022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16" name="Grafik 11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9BD20DB-203C-7221-606D-674B7DA9A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17" name="Grafik 116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0CF7E3C4-73F4-4A0D-285E-3445C195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BB83C59F-06F1-4F0B-4B04-B83112EEAC58}"/>
              </a:ext>
            </a:extLst>
          </p:cNvPr>
          <p:cNvGrpSpPr/>
          <p:nvPr/>
        </p:nvGrpSpPr>
        <p:grpSpPr>
          <a:xfrm>
            <a:off x="0" y="8572500"/>
            <a:ext cx="6858000" cy="914400"/>
            <a:chOff x="0" y="-19050"/>
            <a:chExt cx="6858000" cy="914400"/>
          </a:xfrm>
        </p:grpSpPr>
        <p:pic>
          <p:nvPicPr>
            <p:cNvPr id="119" name="Grafik 11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2E620D6-A95A-153B-A0E1-7D17CB802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0" name="Grafik 11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C92FD712-B2E7-158A-F311-9726E664C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21" name="Grafik 12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B6612247-2A42-0B76-B664-DCE6C2AA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22" name="Grafik 12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5A5A681-2C11-42F6-6A74-47A818BD0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23" name="Grafik 12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E45D3229-7356-8915-D0D5-3153DF0A3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24" name="Grafik 12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6830943-9387-E9F2-46AE-1F4EFF79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25" name="Grafik 12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326E9635-1056-BE03-2AF5-58737BF65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26" name="Grafik 125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4E485F7C-A561-6BBD-DE7B-D0655F95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2691B9D2-B6CE-B5A0-2925-855C7A4382C2}"/>
              </a:ext>
            </a:extLst>
          </p:cNvPr>
          <p:cNvGrpSpPr/>
          <p:nvPr/>
        </p:nvGrpSpPr>
        <p:grpSpPr>
          <a:xfrm>
            <a:off x="0" y="9372600"/>
            <a:ext cx="6858000" cy="914400"/>
            <a:chOff x="0" y="-19050"/>
            <a:chExt cx="6858000" cy="914400"/>
          </a:xfrm>
        </p:grpSpPr>
        <p:pic>
          <p:nvPicPr>
            <p:cNvPr id="128" name="Grafik 127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8D786AEF-F3E4-D867-BDB1-33D6DD895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6000750" y="-19050"/>
              <a:ext cx="857250" cy="895350"/>
            </a:xfrm>
            <a:prstGeom prst="rect">
              <a:avLst/>
            </a:prstGeom>
          </p:spPr>
        </p:pic>
        <p:pic>
          <p:nvPicPr>
            <p:cNvPr id="129" name="Grafik 128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8177735-1036-EE13-0AB9-8A611769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5143500" y="-19050"/>
              <a:ext cx="857250" cy="895350"/>
            </a:xfrm>
            <a:prstGeom prst="rect">
              <a:avLst/>
            </a:prstGeom>
          </p:spPr>
        </p:pic>
        <p:pic>
          <p:nvPicPr>
            <p:cNvPr id="130" name="Grafik 129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A13A613D-1B21-8336-4F22-9B0CA221E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4286250" y="0"/>
              <a:ext cx="857250" cy="895350"/>
            </a:xfrm>
            <a:prstGeom prst="rect">
              <a:avLst/>
            </a:prstGeom>
          </p:spPr>
        </p:pic>
        <p:pic>
          <p:nvPicPr>
            <p:cNvPr id="131" name="Grafik 130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F514A024-7CAD-7591-63D8-69ADEC408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3429000" y="0"/>
              <a:ext cx="857250" cy="895350"/>
            </a:xfrm>
            <a:prstGeom prst="rect">
              <a:avLst/>
            </a:prstGeom>
          </p:spPr>
        </p:pic>
        <p:pic>
          <p:nvPicPr>
            <p:cNvPr id="132" name="Grafik 131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CAC0F17-46AB-FD0C-72BF-886EC051F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2571750" y="0"/>
              <a:ext cx="857250" cy="895350"/>
            </a:xfrm>
            <a:prstGeom prst="rect">
              <a:avLst/>
            </a:prstGeom>
          </p:spPr>
        </p:pic>
        <p:pic>
          <p:nvPicPr>
            <p:cNvPr id="133" name="Grafik 132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DF04E4A4-9F74-5AF6-8B72-04BD33A0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1714500" y="0"/>
              <a:ext cx="857250" cy="895350"/>
            </a:xfrm>
            <a:prstGeom prst="rect">
              <a:avLst/>
            </a:prstGeom>
          </p:spPr>
        </p:pic>
        <p:pic>
          <p:nvPicPr>
            <p:cNvPr id="134" name="Grafik 133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2F23FB24-6403-8637-DDA2-65ACFBB9B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857250" y="-19050"/>
              <a:ext cx="857250" cy="895350"/>
            </a:xfrm>
            <a:prstGeom prst="rect">
              <a:avLst/>
            </a:prstGeom>
          </p:spPr>
        </p:pic>
        <p:pic>
          <p:nvPicPr>
            <p:cNvPr id="135" name="Grafik 134" descr="Ein Bild, das Schrift, Grafiken, Grafikdesign, Logo enthält.&#10;&#10;Automatisch generierte Beschreibung">
              <a:extLst>
                <a:ext uri="{FF2B5EF4-FFF2-40B4-BE49-F238E27FC236}">
                  <a16:creationId xmlns:a16="http://schemas.microsoft.com/office/drawing/2014/main" id="{16B05D4C-5B39-21DB-AC55-4902E7F25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7" t="28919" r="70018" b="29798"/>
            <a:stretch/>
          </p:blipFill>
          <p:spPr>
            <a:xfrm>
              <a:off x="0" y="0"/>
              <a:ext cx="8572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5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C1C2E53-27E2-4459-BA6E-C4608732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854" y="4337812"/>
            <a:ext cx="2157988" cy="32400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2FD8764-9199-4C1E-86BA-678E2B73E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52" y="-365777"/>
            <a:ext cx="2157988" cy="324003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4BB4428-E803-48E4-937B-A24C4106C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853" y="6689605"/>
            <a:ext cx="2157988" cy="32400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F690E9-9C0C-44D0-9C1B-B68457EED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853" y="1994912"/>
            <a:ext cx="2157988" cy="324003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2DEABF1-A401-4BF5-A588-5ABAE3D6F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59" y="1994911"/>
            <a:ext cx="2157988" cy="324003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2E53FFF-5975-4835-9A27-31EB399CA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54" y="4337811"/>
            <a:ext cx="2157988" cy="324003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06410CCF-6439-4727-A094-959D9D58C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56" y="6680710"/>
            <a:ext cx="2157988" cy="324003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2FA67D3-4D8B-45B2-8F0D-EF53261478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854" y="-347988"/>
            <a:ext cx="2157988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79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A4-Papier (210 x 297 mm)</PresentationFormat>
  <Paragraphs>0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Edwina</dc:creator>
  <cp:lastModifiedBy>Ludewig, Edwina</cp:lastModifiedBy>
  <cp:revision>16</cp:revision>
  <dcterms:created xsi:type="dcterms:W3CDTF">2022-03-24T14:27:45Z</dcterms:created>
  <dcterms:modified xsi:type="dcterms:W3CDTF">2023-08-31T10:50:06Z</dcterms:modified>
</cp:coreProperties>
</file>