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78" r:id="rId4"/>
    <p:sldId id="267" r:id="rId5"/>
    <p:sldId id="258" r:id="rId6"/>
    <p:sldId id="280" r:id="rId7"/>
    <p:sldId id="277" r:id="rId8"/>
    <p:sldId id="266" r:id="rId9"/>
    <p:sldId id="259" r:id="rId10"/>
    <p:sldId id="281" r:id="rId11"/>
    <p:sldId id="276" r:id="rId12"/>
    <p:sldId id="265" r:id="rId13"/>
    <p:sldId id="260" r:id="rId14"/>
    <p:sldId id="282" r:id="rId15"/>
    <p:sldId id="275" r:id="rId16"/>
    <p:sldId id="264" r:id="rId17"/>
    <p:sldId id="261" r:id="rId18"/>
    <p:sldId id="283" r:id="rId19"/>
    <p:sldId id="274" r:id="rId20"/>
    <p:sldId id="263" r:id="rId21"/>
    <p:sldId id="262" r:id="rId22"/>
    <p:sldId id="284" r:id="rId23"/>
    <p:sldId id="273" r:id="rId24"/>
    <p:sldId id="256" r:id="rId25"/>
    <p:sldId id="268" r:id="rId26"/>
    <p:sldId id="285" r:id="rId27"/>
    <p:sldId id="272" r:id="rId28"/>
    <p:sldId id="288" r:id="rId29"/>
    <p:sldId id="269" r:id="rId30"/>
    <p:sldId id="286" r:id="rId31"/>
    <p:sldId id="271" r:id="rId32"/>
    <p:sldId id="287" r:id="rId33"/>
    <p:sldId id="270" r:id="rId34"/>
    <p:sldId id="289" r:id="rId3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0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3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0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8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56C3-E596-41E4-88F0-D098D47B0CAC}" type="datetimeFigureOut">
              <a:rPr lang="de-DE" smtClean="0"/>
              <a:t>03.05.2022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6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C092341C-4283-48CB-ABF7-D3DBA455B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02290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0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80DD784-B3E0-4AB2-AD2A-CB21325A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1000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4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3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12F86D9E-1210-4B8A-959D-092C7ED1C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5440" y="2511189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3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8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720266D7-29CF-4CD8-B81E-697BDC524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1000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8A96D0-C235-49A0-BA3C-D92521551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0359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1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FD387B4-C9D4-4B90-AD58-FDB61321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9990" y="2511188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0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1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88667CB-5891-441D-BD7C-9D2752A67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4834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3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402DAB-146C-422F-B26F-D70D30EE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1000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F06CAB1-BF20-468B-A1B0-2A690D12D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0225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1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7108B3-8626-4927-99D7-87EEC1EC4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0346" y="2598871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9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4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FCB773B-C1CC-4D77-A834-F3CE6DCE2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1443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6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7DA93D4-4FCF-419F-A6E4-DCF0AE0E1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51000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42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2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7A68E30-A757-46BA-8E1D-3C8633F12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1652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25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51ABE5-4FE7-4A53-9485-821F91FC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2448" y="2605207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6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6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8204F284-2AF7-4CD9-8212-66708BE8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02290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11FCE25-9B50-4D53-B165-0FBEDBE5C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9764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1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6301C3F0-0D94-4D19-8F6A-6B27186B8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1000" y="2613000"/>
            <a:ext cx="93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Ludewig, Edwina</cp:lastModifiedBy>
  <cp:revision>6</cp:revision>
  <dcterms:created xsi:type="dcterms:W3CDTF">2022-03-24T14:27:45Z</dcterms:created>
  <dcterms:modified xsi:type="dcterms:W3CDTF">2022-05-03T13:00:47Z</dcterms:modified>
</cp:coreProperties>
</file>