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9" r:id="rId3"/>
    <p:sldId id="278" r:id="rId4"/>
    <p:sldId id="267" r:id="rId5"/>
    <p:sldId id="258" r:id="rId6"/>
    <p:sldId id="280" r:id="rId7"/>
    <p:sldId id="277" r:id="rId8"/>
    <p:sldId id="266" r:id="rId9"/>
    <p:sldId id="259" r:id="rId10"/>
    <p:sldId id="281" r:id="rId11"/>
    <p:sldId id="276" r:id="rId12"/>
    <p:sldId id="265" r:id="rId13"/>
    <p:sldId id="260" r:id="rId14"/>
    <p:sldId id="282" r:id="rId15"/>
    <p:sldId id="275" r:id="rId16"/>
    <p:sldId id="264" r:id="rId17"/>
    <p:sldId id="261" r:id="rId18"/>
    <p:sldId id="283" r:id="rId19"/>
    <p:sldId id="274" r:id="rId20"/>
    <p:sldId id="263" r:id="rId21"/>
    <p:sldId id="262" r:id="rId22"/>
    <p:sldId id="284" r:id="rId23"/>
    <p:sldId id="273" r:id="rId24"/>
    <p:sldId id="256" r:id="rId25"/>
    <p:sldId id="268" r:id="rId26"/>
    <p:sldId id="285" r:id="rId27"/>
    <p:sldId id="272" r:id="rId28"/>
    <p:sldId id="288" r:id="rId29"/>
    <p:sldId id="269" r:id="rId30"/>
    <p:sldId id="286" r:id="rId31"/>
    <p:sldId id="271" r:id="rId32"/>
    <p:sldId id="287" r:id="rId33"/>
    <p:sldId id="270" r:id="rId34"/>
    <p:sldId id="291" r:id="rId35"/>
    <p:sldId id="290" r:id="rId36"/>
    <p:sldId id="289" r:id="rId37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31" autoAdjust="0"/>
    <p:restoredTop sz="94660"/>
  </p:normalViewPr>
  <p:slideViewPr>
    <p:cSldViewPr snapToGrid="0">
      <p:cViewPr varScale="1">
        <p:scale>
          <a:sx n="57" d="100"/>
          <a:sy n="57" d="100"/>
        </p:scale>
        <p:origin x="252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56C3-E596-41E4-88F0-D098D47B0CAC}" type="datetimeFigureOut">
              <a:rPr lang="de-DE" smtClean="0"/>
              <a:t>30.01.2023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4A5A0-21D7-4F3F-8212-856E44BDA7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5516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56C3-E596-41E4-88F0-D098D47B0CAC}" type="datetimeFigureOut">
              <a:rPr lang="de-DE" smtClean="0"/>
              <a:t>30.01.2023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4A5A0-21D7-4F3F-8212-856E44BDA7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1093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56C3-E596-41E4-88F0-D098D47B0CAC}" type="datetimeFigureOut">
              <a:rPr lang="de-DE" smtClean="0"/>
              <a:t>30.01.2023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4A5A0-21D7-4F3F-8212-856E44BDA7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4316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56C3-E596-41E4-88F0-D098D47B0CAC}" type="datetimeFigureOut">
              <a:rPr lang="de-DE" smtClean="0"/>
              <a:t>30.01.2023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4A5A0-21D7-4F3F-8212-856E44BDA7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8303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56C3-E596-41E4-88F0-D098D47B0CAC}" type="datetimeFigureOut">
              <a:rPr lang="de-DE" smtClean="0"/>
              <a:t>30.01.2023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4A5A0-21D7-4F3F-8212-856E44BDA7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840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56C3-E596-41E4-88F0-D098D47B0CAC}" type="datetimeFigureOut">
              <a:rPr lang="de-DE" smtClean="0"/>
              <a:t>30.01.2023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4A5A0-21D7-4F3F-8212-856E44BDA7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5861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56C3-E596-41E4-88F0-D098D47B0CAC}" type="datetimeFigureOut">
              <a:rPr lang="de-DE" smtClean="0"/>
              <a:t>30.01.2023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4A5A0-21D7-4F3F-8212-856E44BDA7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4451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56C3-E596-41E4-88F0-D098D47B0CAC}" type="datetimeFigureOut">
              <a:rPr lang="de-DE" smtClean="0"/>
              <a:t>30.01.2023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4A5A0-21D7-4F3F-8212-856E44BDA7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0092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56C3-E596-41E4-88F0-D098D47B0CAC}" type="datetimeFigureOut">
              <a:rPr lang="de-DE" smtClean="0"/>
              <a:t>30.01.2023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4A5A0-21D7-4F3F-8212-856E44BDA7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2738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56C3-E596-41E4-88F0-D098D47B0CAC}" type="datetimeFigureOut">
              <a:rPr lang="de-DE" smtClean="0"/>
              <a:t>30.01.2023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4A5A0-21D7-4F3F-8212-856E44BDA7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9959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56C3-E596-41E4-88F0-D098D47B0CAC}" type="datetimeFigureOut">
              <a:rPr lang="de-DE" smtClean="0"/>
              <a:t>30.01.2023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4A5A0-21D7-4F3F-8212-856E44BDA7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4389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256C3-E596-41E4-88F0-D098D47B0CAC}" type="datetimeFigureOut">
              <a:rPr lang="de-DE" smtClean="0"/>
              <a:t>30.01.2023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4A5A0-21D7-4F3F-8212-856E44BDA7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1654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4806CED-4E68-406D-9F72-FAFAADF7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210236" y="2572870"/>
            <a:ext cx="9520518" cy="476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903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F16EE62-306E-4282-B575-5AE6763B1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929"/>
            <a:ext cx="6858000" cy="970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900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5C6B693-9B39-4BC4-876E-BB4AB4A715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210236" y="2572870"/>
            <a:ext cx="9520518" cy="476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746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F16EE62-306E-4282-B575-5AE6763B1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929"/>
            <a:ext cx="6858000" cy="970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832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68F3D91-E037-43E9-9054-42E9031FEE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210236" y="2572870"/>
            <a:ext cx="9520518" cy="476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331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F16EE62-306E-4282-B575-5AE6763B1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929"/>
            <a:ext cx="6858000" cy="970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488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E272A6B-C391-4BF7-BBAA-5FEB948245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210236" y="2572870"/>
            <a:ext cx="9520518" cy="476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16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F16EE62-306E-4282-B575-5AE6763B1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929"/>
            <a:ext cx="6858000" cy="970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528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831369AA-1B63-40C6-8354-CEBB95CD1C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210236" y="2572870"/>
            <a:ext cx="9520518" cy="476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783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F16EE62-306E-4282-B575-5AE6763B1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929"/>
            <a:ext cx="6858000" cy="970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0160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A121D16-8021-4EE0-84E2-22B5105F7E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210236" y="2572870"/>
            <a:ext cx="9520518" cy="476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006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F16EE62-306E-4282-B575-5AE6763B1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929"/>
            <a:ext cx="6858000" cy="970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9648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F16EE62-306E-4282-B575-5AE6763B1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929"/>
            <a:ext cx="6858000" cy="970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9151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3BFF64B-75D9-4AF0-B7E7-BA3BF5959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210236" y="2572870"/>
            <a:ext cx="9520518" cy="476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8367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F16EE62-306E-4282-B575-5AE6763B1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929"/>
            <a:ext cx="6858000" cy="970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8589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7D9342B-7139-47DD-9976-22258930E7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210236" y="2572870"/>
            <a:ext cx="9520518" cy="476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51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F16EE62-306E-4282-B575-5AE6763B1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929"/>
            <a:ext cx="6858000" cy="970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0041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81EB56F-E57E-4450-A21B-F418B221B7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210236" y="2572870"/>
            <a:ext cx="9520518" cy="476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3811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F16EE62-306E-4282-B575-5AE6763B1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929"/>
            <a:ext cx="6858000" cy="970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0706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E8085EB7-7F64-460D-869B-7F316570A2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210236" y="2572870"/>
            <a:ext cx="9520518" cy="476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9890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F16EE62-306E-4282-B575-5AE6763B1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929"/>
            <a:ext cx="6858000" cy="970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6444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74B68A6-8C74-4C2F-A76B-779D2854C1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210236" y="2572870"/>
            <a:ext cx="9520518" cy="476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161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F6E613A-D285-43A2-9B14-FE6385C038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210236" y="2572870"/>
            <a:ext cx="9520518" cy="476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4426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F16EE62-306E-4282-B575-5AE6763B1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929"/>
            <a:ext cx="6858000" cy="970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825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9B376E26-8F92-4FB2-8D5C-3599E44EF0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210236" y="2572870"/>
            <a:ext cx="9520518" cy="476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2258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F16EE62-306E-4282-B575-5AE6763B1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929"/>
            <a:ext cx="6858000" cy="970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9614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F20DAF29-DBC5-4FB1-B4EF-9019710E91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210236" y="2572870"/>
            <a:ext cx="9520518" cy="476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3161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F16EE62-306E-4282-B575-5AE6763B1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929"/>
            <a:ext cx="6858000" cy="970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981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08300BE-2E55-44FB-BFCA-4CA046A7A6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210236" y="2572870"/>
            <a:ext cx="9520518" cy="476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6267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F16EE62-306E-4282-B575-5AE6763B1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929"/>
            <a:ext cx="6858000" cy="970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861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F16EE62-306E-4282-B575-5AE6763B1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929"/>
            <a:ext cx="6858000" cy="970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764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5804309-74BC-494E-97B5-5E556DD257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210236" y="2572870"/>
            <a:ext cx="9520518" cy="476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934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F16EE62-306E-4282-B575-5AE6763B1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929"/>
            <a:ext cx="6858000" cy="970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68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5043BFA-8C5F-445F-ADDD-5531414030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210236" y="2572870"/>
            <a:ext cx="9520518" cy="476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511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F16EE62-306E-4282-B575-5AE6763B1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929"/>
            <a:ext cx="6858000" cy="970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320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67A91E9-3419-4F12-B490-CAD49DE3AD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210236" y="2572870"/>
            <a:ext cx="9520518" cy="476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49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A4-Papier (210 x 297 mm)</PresentationFormat>
  <Paragraphs>0</Paragraphs>
  <Slides>36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Ludewig, Edwina</dc:creator>
  <cp:lastModifiedBy>Ludewig, Edwina</cp:lastModifiedBy>
  <cp:revision>8</cp:revision>
  <dcterms:created xsi:type="dcterms:W3CDTF">2022-03-24T14:27:45Z</dcterms:created>
  <dcterms:modified xsi:type="dcterms:W3CDTF">2023-01-30T09:00:05Z</dcterms:modified>
</cp:coreProperties>
</file>