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9" r:id="rId2"/>
    <p:sldId id="266" r:id="rId3"/>
    <p:sldId id="268" r:id="rId4"/>
    <p:sldId id="265" r:id="rId5"/>
    <p:sldId id="270" r:id="rId6"/>
    <p:sldId id="264" r:id="rId7"/>
    <p:sldId id="271" r:id="rId8"/>
    <p:sldId id="263" r:id="rId9"/>
    <p:sldId id="272" r:id="rId10"/>
    <p:sldId id="256" r:id="rId11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47" d="100"/>
          <a:sy n="47" d="100"/>
        </p:scale>
        <p:origin x="216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56C3-E596-41E4-88F0-D098D47B0CAC}" type="datetimeFigureOut">
              <a:rPr lang="de-DE" smtClean="0"/>
              <a:t>08.03.2023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A5A0-21D7-4F3F-8212-856E44BDA7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5516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56C3-E596-41E4-88F0-D098D47B0CAC}" type="datetimeFigureOut">
              <a:rPr lang="de-DE" smtClean="0"/>
              <a:t>08.03.2023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A5A0-21D7-4F3F-8212-856E44BDA7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1093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56C3-E596-41E4-88F0-D098D47B0CAC}" type="datetimeFigureOut">
              <a:rPr lang="de-DE" smtClean="0"/>
              <a:t>08.03.2023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A5A0-21D7-4F3F-8212-856E44BDA7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4316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56C3-E596-41E4-88F0-D098D47B0CAC}" type="datetimeFigureOut">
              <a:rPr lang="de-DE" smtClean="0"/>
              <a:t>08.03.2023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A5A0-21D7-4F3F-8212-856E44BDA7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8303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56C3-E596-41E4-88F0-D098D47B0CAC}" type="datetimeFigureOut">
              <a:rPr lang="de-DE" smtClean="0"/>
              <a:t>08.03.2023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A5A0-21D7-4F3F-8212-856E44BDA7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840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56C3-E596-41E4-88F0-D098D47B0CAC}" type="datetimeFigureOut">
              <a:rPr lang="de-DE" smtClean="0"/>
              <a:t>08.03.2023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A5A0-21D7-4F3F-8212-856E44BDA7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58617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56C3-E596-41E4-88F0-D098D47B0CAC}" type="datetimeFigureOut">
              <a:rPr lang="de-DE" smtClean="0"/>
              <a:t>08.03.2023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A5A0-21D7-4F3F-8212-856E44BDA7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4451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56C3-E596-41E4-88F0-D098D47B0CAC}" type="datetimeFigureOut">
              <a:rPr lang="de-DE" smtClean="0"/>
              <a:t>08.03.2023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A5A0-21D7-4F3F-8212-856E44BDA7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0092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56C3-E596-41E4-88F0-D098D47B0CAC}" type="datetimeFigureOut">
              <a:rPr lang="de-DE" smtClean="0"/>
              <a:t>08.03.2023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A5A0-21D7-4F3F-8212-856E44BDA7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2738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56C3-E596-41E4-88F0-D098D47B0CAC}" type="datetimeFigureOut">
              <a:rPr lang="de-DE" smtClean="0"/>
              <a:t>08.03.2023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A5A0-21D7-4F3F-8212-856E44BDA7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59959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56C3-E596-41E4-88F0-D098D47B0CAC}" type="datetimeFigureOut">
              <a:rPr lang="de-DE" smtClean="0"/>
              <a:t>08.03.2023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E4A5A0-21D7-4F3F-8212-856E44BDA7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4389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256C3-E596-41E4-88F0-D098D47B0CAC}" type="datetimeFigureOut">
              <a:rPr lang="de-DE" smtClean="0"/>
              <a:t>08.03.2023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4A5A0-21D7-4F3F-8212-856E44BDA7C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1654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FF4261B-2952-49F7-B570-6580925D3D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33" y="441485"/>
            <a:ext cx="2880000" cy="2880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8383EAF-C7E4-4CC4-AD5D-BB5A83FB88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074" y="441485"/>
            <a:ext cx="2880000" cy="2880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BBDF494-3A4D-440D-9A47-4A5C27FD23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33" y="3490586"/>
            <a:ext cx="2880000" cy="288000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B8D142C0-55BB-4478-B2B4-B4933461B3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074" y="3490586"/>
            <a:ext cx="2880000" cy="288000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FAB25D88-F2B3-4B3D-852A-C99B9F7FCA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074" y="6539687"/>
            <a:ext cx="2880000" cy="2880000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8D3EE7AF-5947-48C1-B5DE-09FD4DD422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833" y="6539687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1996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9F16EE62-306E-4282-B575-5AE6763B1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29"/>
            <a:ext cx="6858000" cy="970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004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9F16EE62-306E-4282-B575-5AE6763B1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29"/>
            <a:ext cx="6858000" cy="970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320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>
            <a:extLst>
              <a:ext uri="{FF2B5EF4-FFF2-40B4-BE49-F238E27FC236}">
                <a16:creationId xmlns:a16="http://schemas.microsoft.com/office/drawing/2014/main" id="{E0047565-DC9E-4FF0-8214-45CEDC9A6A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918" y="6496833"/>
            <a:ext cx="2880000" cy="28800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713A313-64A5-4A14-8726-0401CACE6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00" y="321501"/>
            <a:ext cx="2880000" cy="2880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3FCF07A-D629-4467-BB5B-AD29389A1F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918" y="321501"/>
            <a:ext cx="2880000" cy="288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CFE65D1-54E1-48C9-A3E0-ACA3F2CECF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00" y="6496833"/>
            <a:ext cx="2880000" cy="2880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CB8625C7-01DF-4291-AA00-EB6889A830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918" y="3409167"/>
            <a:ext cx="2880000" cy="288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D346ECF1-051B-4905-9547-E78E29FB18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00" y="3409167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0354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9F16EE62-306E-4282-B575-5AE6763B1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29"/>
            <a:ext cx="6858000" cy="970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8322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847E86B-907B-41C7-82DF-3C7BCD8A3C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37" y="428959"/>
            <a:ext cx="2880000" cy="2880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C158991-2962-476C-9332-DFBF6CC645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548" y="428959"/>
            <a:ext cx="2880000" cy="288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F4B16D1-FBA7-48BE-B260-1F03E9D03F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37" y="3513000"/>
            <a:ext cx="2880000" cy="2880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93AAA70-689F-40A6-AE74-E7B4B6BEF2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548" y="3513000"/>
            <a:ext cx="2880000" cy="288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F2D13C2-B98B-4A9B-8712-A5B6C79076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37" y="6597041"/>
            <a:ext cx="2880000" cy="288000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B7EFBE57-C1EA-4B55-9472-6903254BB5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548" y="6597041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824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9F16EE62-306E-4282-B575-5AE6763B1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29"/>
            <a:ext cx="6858000" cy="970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5281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2B514598-F31E-4B61-B86F-0872E0DC02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11" y="484340"/>
            <a:ext cx="2880000" cy="2880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AE8CBF4-B161-4C75-8548-0799696489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989" y="484340"/>
            <a:ext cx="2880000" cy="288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04379BE-3DA9-4BB5-820E-B1B153182C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11" y="3513000"/>
            <a:ext cx="2880000" cy="2880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635103F-2992-479B-8D9E-7742D93D52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989" y="3513000"/>
            <a:ext cx="2880000" cy="288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C58F1A7D-F9CA-4C0D-964C-4E00F9095B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11" y="6541660"/>
            <a:ext cx="2880000" cy="288000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3580C988-76D1-408C-BB6D-48B68B2782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989" y="6541660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271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9F16EE62-306E-4282-B575-5AE6763B1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929"/>
            <a:ext cx="6858000" cy="970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9151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7798362-DE8C-48F3-9075-2788DDF116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09" y="459288"/>
            <a:ext cx="2880000" cy="2880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2A4A2E4-144B-4DFD-A1B6-EE826D3752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591" y="459288"/>
            <a:ext cx="2880000" cy="28800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2132B4E-9755-4B4D-BD92-1DB50D02C6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09" y="3513000"/>
            <a:ext cx="2880000" cy="2880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6F4CF44-8B39-4D4E-B284-D07A2346A6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591" y="3513000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7766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A4-Papier (210 x 297 mm)</PresentationFormat>
  <Paragraphs>0</Paragraphs>
  <Slides>10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Ludewig, Edwina</dc:creator>
  <cp:lastModifiedBy>Nguyen, Duong</cp:lastModifiedBy>
  <cp:revision>14</cp:revision>
  <dcterms:created xsi:type="dcterms:W3CDTF">2022-03-24T14:27:45Z</dcterms:created>
  <dcterms:modified xsi:type="dcterms:W3CDTF">2023-03-08T14:15:26Z</dcterms:modified>
</cp:coreProperties>
</file>