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4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1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8E36-A440-4664-96F1-F9DD28984AB3}" type="datetimeFigureOut">
              <a:rPr lang="de-DE" smtClean="0"/>
              <a:t>12.09.2023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C66-10C1-40EE-B368-46FF0ABF2C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0562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8E36-A440-4664-96F1-F9DD28984AB3}" type="datetimeFigureOut">
              <a:rPr lang="de-DE" smtClean="0"/>
              <a:t>12.09.2023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C66-10C1-40EE-B368-46FF0ABF2C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4867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8E36-A440-4664-96F1-F9DD28984AB3}" type="datetimeFigureOut">
              <a:rPr lang="de-DE" smtClean="0"/>
              <a:t>12.09.2023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C66-10C1-40EE-B368-46FF0ABF2C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8951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8E36-A440-4664-96F1-F9DD28984AB3}" type="datetimeFigureOut">
              <a:rPr lang="de-DE" smtClean="0"/>
              <a:t>12.09.2023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C66-10C1-40EE-B368-46FF0ABF2C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53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8E36-A440-4664-96F1-F9DD28984AB3}" type="datetimeFigureOut">
              <a:rPr lang="de-DE" smtClean="0"/>
              <a:t>12.09.2023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C66-10C1-40EE-B368-46FF0ABF2C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342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8E36-A440-4664-96F1-F9DD28984AB3}" type="datetimeFigureOut">
              <a:rPr lang="de-DE" smtClean="0"/>
              <a:t>12.09.2023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C66-10C1-40EE-B368-46FF0ABF2C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65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8E36-A440-4664-96F1-F9DD28984AB3}" type="datetimeFigureOut">
              <a:rPr lang="de-DE" smtClean="0"/>
              <a:t>12.09.2023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C66-10C1-40EE-B368-46FF0ABF2C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669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8E36-A440-4664-96F1-F9DD28984AB3}" type="datetimeFigureOut">
              <a:rPr lang="de-DE" smtClean="0"/>
              <a:t>12.09.2023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C66-10C1-40EE-B368-46FF0ABF2C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6733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8E36-A440-4664-96F1-F9DD28984AB3}" type="datetimeFigureOut">
              <a:rPr lang="de-DE" smtClean="0"/>
              <a:t>12.09.2023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C66-10C1-40EE-B368-46FF0ABF2C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188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8E36-A440-4664-96F1-F9DD28984AB3}" type="datetimeFigureOut">
              <a:rPr lang="de-DE" smtClean="0"/>
              <a:t>12.09.2023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C66-10C1-40EE-B368-46FF0ABF2C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471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8E36-A440-4664-96F1-F9DD28984AB3}" type="datetimeFigureOut">
              <a:rPr lang="de-DE" smtClean="0"/>
              <a:t>12.09.2023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C66-10C1-40EE-B368-46FF0ABF2C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3353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68E36-A440-4664-96F1-F9DD28984AB3}" type="datetimeFigureOut">
              <a:rPr lang="de-DE" smtClean="0"/>
              <a:t>12.09.2023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30C66-10C1-40EE-B368-46FF0ABF2C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172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users/pavlofox-514753/?utm_source=link-attribution&amp;utm_medium=referral&amp;utm_campaign=image&amp;utm_content=877019" TargetMode="External"/><Relationship Id="rId13" Type="http://schemas.openxmlformats.org/officeDocument/2006/relationships/image" Target="../media/image1.jpg"/><Relationship Id="rId3" Type="http://schemas.openxmlformats.org/officeDocument/2006/relationships/image" Target="../media/image10.svg"/><Relationship Id="rId7" Type="http://schemas.openxmlformats.org/officeDocument/2006/relationships/hyperlink" Target="https://pixabay.com/?utm_source=link-attribution&amp;utm_medium=referral&amp;utm_campaign=image&amp;utm_content=2202495" TargetMode="External"/><Relationship Id="rId12" Type="http://schemas.openxmlformats.org/officeDocument/2006/relationships/image" Target="../media/image1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xabay.com/users/wikimediaimages-1185597/?utm_source=link-attribution&amp;utm_medium=referral&amp;utm_campaign=image&amp;utm_content=2202495" TargetMode="External"/><Relationship Id="rId11" Type="http://schemas.openxmlformats.org/officeDocument/2006/relationships/image" Target="../media/image12.jpg"/><Relationship Id="rId5" Type="http://schemas.openxmlformats.org/officeDocument/2006/relationships/hyperlink" Target="https://pixabay.com/?utm_source=link-attribution&amp;utm_medium=referral&amp;utm_campaign=image&amp;utm_content=74276" TargetMode="External"/><Relationship Id="rId10" Type="http://schemas.openxmlformats.org/officeDocument/2006/relationships/image" Target="../media/image11.jpg"/><Relationship Id="rId4" Type="http://schemas.openxmlformats.org/officeDocument/2006/relationships/hyperlink" Target="https://pixabay.com/users/lebensmittelfotos-13/?utm_source=link-attribution&amp;utm_medium=referral&amp;utm_campaign=image&amp;utm_content=74276" TargetMode="External"/><Relationship Id="rId9" Type="http://schemas.openxmlformats.org/officeDocument/2006/relationships/hyperlink" Target="https://pixabay.com/?utm_source=link-attribution&amp;utm_medium=referral&amp;utm_campaign=image&amp;utm_content=877019" TargetMode="External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2.png"/><Relationship Id="rId5" Type="http://schemas.openxmlformats.org/officeDocument/2006/relationships/image" Target="../media/image6.svg"/><Relationship Id="rId10" Type="http://schemas.openxmlformats.org/officeDocument/2006/relationships/image" Target="../media/image1.jp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2.png"/><Relationship Id="rId5" Type="http://schemas.openxmlformats.org/officeDocument/2006/relationships/image" Target="../media/image6.svg"/><Relationship Id="rId10" Type="http://schemas.openxmlformats.org/officeDocument/2006/relationships/image" Target="../media/image1.jp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2.png"/><Relationship Id="rId5" Type="http://schemas.openxmlformats.org/officeDocument/2006/relationships/image" Target="../media/image6.svg"/><Relationship Id="rId10" Type="http://schemas.openxmlformats.org/officeDocument/2006/relationships/image" Target="../media/image1.jp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users/shutterbug75-2077322/?utm_source=link-attribution&amp;utm_medium=referral&amp;utm_campaign=image&amp;utm_content=1238295" TargetMode="External"/><Relationship Id="rId13" Type="http://schemas.openxmlformats.org/officeDocument/2006/relationships/image" Target="../media/image1.jpg"/><Relationship Id="rId3" Type="http://schemas.openxmlformats.org/officeDocument/2006/relationships/image" Target="../media/image8.svg"/><Relationship Id="rId7" Type="http://schemas.openxmlformats.org/officeDocument/2006/relationships/hyperlink" Target="https://pixabay.com/?utm_source=link-attribution&amp;utm_medium=referral&amp;utm_campaign=image&amp;utm_content=2280" TargetMode="External"/><Relationship Id="rId12" Type="http://schemas.openxmlformats.org/officeDocument/2006/relationships/image" Target="../media/image1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xabay.com/users/publicdomainpictures-14/?utm_source=link-attribution&amp;utm_medium=referral&amp;utm_campaign=image&amp;utm_content=2280" TargetMode="External"/><Relationship Id="rId11" Type="http://schemas.openxmlformats.org/officeDocument/2006/relationships/image" Target="../media/image17.jpg"/><Relationship Id="rId5" Type="http://schemas.openxmlformats.org/officeDocument/2006/relationships/hyperlink" Target="https://pixabay.com/?utm_source=link-attribution&amp;utm_medium=referral&amp;utm_campaign=image&amp;utm_content=1239092" TargetMode="External"/><Relationship Id="rId10" Type="http://schemas.openxmlformats.org/officeDocument/2006/relationships/image" Target="../media/image16.jpg"/><Relationship Id="rId4" Type="http://schemas.openxmlformats.org/officeDocument/2006/relationships/hyperlink" Target="https://pixabay.com/users/shutterbug75-2077322/?utm_source=link-attribution&amp;utm_medium=referral&amp;utm_campaign=image&amp;utm_content=1239092" TargetMode="External"/><Relationship Id="rId9" Type="http://schemas.openxmlformats.org/officeDocument/2006/relationships/hyperlink" Target="https://pixabay.com/?utm_source=link-attribution&amp;utm_medium=referral&amp;utm_campaign=image&amp;utm_content=1238295" TargetMode="External"/><Relationship Id="rId1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2.png"/><Relationship Id="rId5" Type="http://schemas.openxmlformats.org/officeDocument/2006/relationships/image" Target="../media/image6.svg"/><Relationship Id="rId10" Type="http://schemas.openxmlformats.org/officeDocument/2006/relationships/image" Target="../media/image1.jp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hyperlink" Target="https://pixabay.com/?utm_source=link-attribution&amp;utm_medium=referral&amp;utm_campaign=image&amp;utm_content=2202508" TargetMode="External"/><Relationship Id="rId7" Type="http://schemas.openxmlformats.org/officeDocument/2006/relationships/hyperlink" Target="https://pixabay.com/?utm_source=link-attribution&amp;utm_medium=referral&amp;utm_campaign=image&amp;utm_content=1125420" TargetMode="External"/><Relationship Id="rId12" Type="http://schemas.openxmlformats.org/officeDocument/2006/relationships/image" Target="../media/image2.png"/><Relationship Id="rId2" Type="http://schemas.openxmlformats.org/officeDocument/2006/relationships/hyperlink" Target="https://pixabay.com/users/wikimediaimages-1185597/?utm_source=link-attribution&amp;utm_medium=referral&amp;utm_campaign=image&amp;utm_content=2202508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xabay.com/users/shingo_no-1039647/?utm_source=link-attribution&amp;utm_medium=referral&amp;utm_campaign=image&amp;utm_content=1125420" TargetMode="External"/><Relationship Id="rId11" Type="http://schemas.openxmlformats.org/officeDocument/2006/relationships/image" Target="../media/image1.jpg"/><Relationship Id="rId5" Type="http://schemas.openxmlformats.org/officeDocument/2006/relationships/hyperlink" Target="https://pixabay.com/?utm_source=link-attribution&amp;utm_medium=referral&amp;utm_campaign=image&amp;utm_content=1939663" TargetMode="External"/><Relationship Id="rId10" Type="http://schemas.openxmlformats.org/officeDocument/2006/relationships/image" Target="../media/image21.jpg"/><Relationship Id="rId4" Type="http://schemas.openxmlformats.org/officeDocument/2006/relationships/hyperlink" Target="https://pixabay.com/users/pumuki111-4142691/?utm_source=link-attribution&amp;utm_medium=referral&amp;utm_campaign=image&amp;utm_content=1939663" TargetMode="External"/><Relationship Id="rId9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D39259C-8B5C-493A-B4C3-E960B96AEAEE}"/>
              </a:ext>
            </a:extLst>
          </p:cNvPr>
          <p:cNvSpPr/>
          <p:nvPr/>
        </p:nvSpPr>
        <p:spPr>
          <a:xfrm>
            <a:off x="136092" y="1190432"/>
            <a:ext cx="277595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44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Bahnschrift SemiBold" panose="020B0502040204020203" pitchFamily="34" charset="0"/>
                <a:cs typeface="Poppins ExtraBold" panose="00000900000000000000" pitchFamily="2" charset="0"/>
              </a:rPr>
              <a:t>1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72586FE3-ED1C-483A-88B3-7A4C6A9ED1F3}"/>
              </a:ext>
            </a:extLst>
          </p:cNvPr>
          <p:cNvCxnSpPr/>
          <p:nvPr/>
        </p:nvCxnSpPr>
        <p:spPr>
          <a:xfrm>
            <a:off x="3004456" y="1153844"/>
            <a:ext cx="0" cy="566368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5994B742-4B5A-404C-A9EF-DC58595AF824}"/>
              </a:ext>
            </a:extLst>
          </p:cNvPr>
          <p:cNvCxnSpPr/>
          <p:nvPr/>
        </p:nvCxnSpPr>
        <p:spPr>
          <a:xfrm>
            <a:off x="6217297" y="1153843"/>
            <a:ext cx="0" cy="566368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08344561-F55B-4F7F-93F1-3EB5BD5053FD}"/>
              </a:ext>
            </a:extLst>
          </p:cNvPr>
          <p:cNvSpPr/>
          <p:nvPr/>
        </p:nvSpPr>
        <p:spPr>
          <a:xfrm>
            <a:off x="3184023" y="1190432"/>
            <a:ext cx="277595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4400" b="1" dirty="0">
                <a:ln w="28575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Bahnschrift SemiBold" panose="020B0502040204020203" pitchFamily="34" charset="0"/>
                <a:cs typeface="Poppins ExtraBold" panose="00000900000000000000" pitchFamily="2" charset="0"/>
              </a:rPr>
              <a:t>2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FE29F5B-06F8-42B4-BABD-DF047AD0AB16}"/>
              </a:ext>
            </a:extLst>
          </p:cNvPr>
          <p:cNvSpPr/>
          <p:nvPr/>
        </p:nvSpPr>
        <p:spPr>
          <a:xfrm>
            <a:off x="7024825" y="1190432"/>
            <a:ext cx="116089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4400" b="1" dirty="0">
                <a:ln w="28575"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ahnschrift SemiBold" panose="020B0502040204020203" pitchFamily="34" charset="0"/>
                <a:cs typeface="Poppins ExtraBold" panose="00000900000000000000" pitchFamily="2" charset="0"/>
              </a:rPr>
              <a:t>3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D5A5B93-BA32-4F51-9705-8ED87452C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94" y="438007"/>
            <a:ext cx="1440000" cy="422466"/>
          </a:xfrm>
          <a:prstGeom prst="rect">
            <a:avLst/>
          </a:prstGeom>
        </p:spPr>
      </p:pic>
      <p:pic>
        <p:nvPicPr>
          <p:cNvPr id="12" name="Inhaltsplatzhalter 13">
            <a:extLst>
              <a:ext uri="{FF2B5EF4-FFF2-40B4-BE49-F238E27FC236}">
                <a16:creationId xmlns:a16="http://schemas.microsoft.com/office/drawing/2014/main" id="{A62A3648-DE3A-4F77-83FF-766386A2CE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355" y="0"/>
            <a:ext cx="3112352" cy="128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71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D39259C-8B5C-493A-B4C3-E960B96AEAEE}"/>
              </a:ext>
            </a:extLst>
          </p:cNvPr>
          <p:cNvSpPr/>
          <p:nvPr/>
        </p:nvSpPr>
        <p:spPr>
          <a:xfrm>
            <a:off x="136092" y="2418340"/>
            <a:ext cx="277595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44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Bahnschrift SemiBold" panose="020B0502040204020203" pitchFamily="34" charset="0"/>
                <a:cs typeface="Poppins ExtraBold" panose="00000900000000000000" pitchFamily="2" charset="0"/>
              </a:rPr>
              <a:t>1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72586FE3-ED1C-483A-88B3-7A4C6A9ED1F3}"/>
              </a:ext>
            </a:extLst>
          </p:cNvPr>
          <p:cNvCxnSpPr/>
          <p:nvPr/>
        </p:nvCxnSpPr>
        <p:spPr>
          <a:xfrm>
            <a:off x="3004456" y="2381752"/>
            <a:ext cx="0" cy="566368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5994B742-4B5A-404C-A9EF-DC58595AF824}"/>
              </a:ext>
            </a:extLst>
          </p:cNvPr>
          <p:cNvCxnSpPr/>
          <p:nvPr/>
        </p:nvCxnSpPr>
        <p:spPr>
          <a:xfrm>
            <a:off x="6217297" y="2381751"/>
            <a:ext cx="0" cy="566368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08344561-F55B-4F7F-93F1-3EB5BD5053FD}"/>
              </a:ext>
            </a:extLst>
          </p:cNvPr>
          <p:cNvSpPr/>
          <p:nvPr/>
        </p:nvSpPr>
        <p:spPr>
          <a:xfrm>
            <a:off x="3184023" y="2418340"/>
            <a:ext cx="277595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4400" b="1" dirty="0">
                <a:ln w="28575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Bahnschrift SemiBold" panose="020B0502040204020203" pitchFamily="34" charset="0"/>
                <a:cs typeface="Poppins ExtraBold" panose="00000900000000000000" pitchFamily="2" charset="0"/>
              </a:rPr>
              <a:t>2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FE29F5B-06F8-42B4-BABD-DF047AD0AB16}"/>
              </a:ext>
            </a:extLst>
          </p:cNvPr>
          <p:cNvSpPr/>
          <p:nvPr/>
        </p:nvSpPr>
        <p:spPr>
          <a:xfrm>
            <a:off x="7024825" y="2418340"/>
            <a:ext cx="116089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4400" b="1" dirty="0">
                <a:ln w="28575"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ahnschrift SemiBold" panose="020B0502040204020203" pitchFamily="34" charset="0"/>
                <a:cs typeface="Poppins ExtraBold" panose="00000900000000000000" pitchFamily="2" charset="0"/>
              </a:rPr>
              <a:t>3</a:t>
            </a:r>
          </a:p>
        </p:txBody>
      </p:sp>
      <p:pic>
        <p:nvPicPr>
          <p:cNvPr id="3" name="Grafik 2" descr="Blume">
            <a:extLst>
              <a:ext uri="{FF2B5EF4-FFF2-40B4-BE49-F238E27FC236}">
                <a16:creationId xmlns:a16="http://schemas.microsoft.com/office/drawing/2014/main" id="{D5FC2026-0DBC-40F3-B530-11B89A8E1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500" y="4726663"/>
            <a:ext cx="1800000" cy="1800000"/>
          </a:xfrm>
          <a:prstGeom prst="rect">
            <a:avLst/>
          </a:prstGeom>
        </p:spPr>
      </p:pic>
      <p:pic>
        <p:nvPicPr>
          <p:cNvPr id="6" name="Grafik 5" descr="Sonne">
            <a:extLst>
              <a:ext uri="{FF2B5EF4-FFF2-40B4-BE49-F238E27FC236}">
                <a16:creationId xmlns:a16="http://schemas.microsoft.com/office/drawing/2014/main" id="{251D68D3-BCC8-4D58-8F2D-96ADD26B37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85212" y="4726663"/>
            <a:ext cx="1800000" cy="1800000"/>
          </a:xfrm>
          <a:prstGeom prst="rect">
            <a:avLst/>
          </a:prstGeom>
        </p:spPr>
      </p:pic>
      <p:pic>
        <p:nvPicPr>
          <p:cNvPr id="12" name="Grafik 11" descr="Blatt">
            <a:extLst>
              <a:ext uri="{FF2B5EF4-FFF2-40B4-BE49-F238E27FC236}">
                <a16:creationId xmlns:a16="http://schemas.microsoft.com/office/drawing/2014/main" id="{94F77FEE-F873-4D92-95BE-CF9D4F2D46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41498" y="4726663"/>
            <a:ext cx="1800000" cy="1800000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3BC87F91-DAB2-4BD4-BF5E-55BFFF8B0156}"/>
              </a:ext>
            </a:extLst>
          </p:cNvPr>
          <p:cNvSpPr/>
          <p:nvPr/>
        </p:nvSpPr>
        <p:spPr>
          <a:xfrm>
            <a:off x="2023870" y="1270777"/>
            <a:ext cx="51226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Wann hat Spargel Saison?</a:t>
            </a:r>
            <a:endParaRPr lang="de-DE" sz="3600" b="1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69AAC79B-4A8D-42A9-9464-174FFB3F61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94" y="438007"/>
            <a:ext cx="1440000" cy="422466"/>
          </a:xfrm>
          <a:prstGeom prst="rect">
            <a:avLst/>
          </a:prstGeom>
        </p:spPr>
      </p:pic>
      <p:pic>
        <p:nvPicPr>
          <p:cNvPr id="17" name="Inhaltsplatzhalter 13">
            <a:extLst>
              <a:ext uri="{FF2B5EF4-FFF2-40B4-BE49-F238E27FC236}">
                <a16:creationId xmlns:a16="http://schemas.microsoft.com/office/drawing/2014/main" id="{7BA36B55-B03E-4705-8F94-015D233B21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355" y="0"/>
            <a:ext cx="3112352" cy="128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61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D39259C-8B5C-493A-B4C3-E960B96AEAEE}"/>
              </a:ext>
            </a:extLst>
          </p:cNvPr>
          <p:cNvSpPr/>
          <p:nvPr/>
        </p:nvSpPr>
        <p:spPr>
          <a:xfrm>
            <a:off x="136092" y="2418340"/>
            <a:ext cx="277595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44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Bahnschrift SemiBold" panose="020B0502040204020203" pitchFamily="34" charset="0"/>
                <a:cs typeface="Poppins ExtraBold" panose="00000900000000000000" pitchFamily="2" charset="0"/>
              </a:rPr>
              <a:t>1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72586FE3-ED1C-483A-88B3-7A4C6A9ED1F3}"/>
              </a:ext>
            </a:extLst>
          </p:cNvPr>
          <p:cNvCxnSpPr/>
          <p:nvPr/>
        </p:nvCxnSpPr>
        <p:spPr>
          <a:xfrm>
            <a:off x="3004456" y="2381752"/>
            <a:ext cx="0" cy="566368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5994B742-4B5A-404C-A9EF-DC58595AF824}"/>
              </a:ext>
            </a:extLst>
          </p:cNvPr>
          <p:cNvCxnSpPr/>
          <p:nvPr/>
        </p:nvCxnSpPr>
        <p:spPr>
          <a:xfrm>
            <a:off x="6217297" y="2381751"/>
            <a:ext cx="0" cy="566368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08344561-F55B-4F7F-93F1-3EB5BD5053FD}"/>
              </a:ext>
            </a:extLst>
          </p:cNvPr>
          <p:cNvSpPr/>
          <p:nvPr/>
        </p:nvSpPr>
        <p:spPr>
          <a:xfrm>
            <a:off x="3184023" y="2418340"/>
            <a:ext cx="277595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4400" b="1" dirty="0">
                <a:ln w="28575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Bahnschrift SemiBold" panose="020B0502040204020203" pitchFamily="34" charset="0"/>
                <a:cs typeface="Poppins ExtraBold" panose="00000900000000000000" pitchFamily="2" charset="0"/>
              </a:rPr>
              <a:t>2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FE29F5B-06F8-42B4-BABD-DF047AD0AB16}"/>
              </a:ext>
            </a:extLst>
          </p:cNvPr>
          <p:cNvSpPr/>
          <p:nvPr/>
        </p:nvSpPr>
        <p:spPr>
          <a:xfrm>
            <a:off x="7024825" y="2418340"/>
            <a:ext cx="116089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4400" b="1" dirty="0">
                <a:ln w="28575"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ahnschrift SemiBold" panose="020B0502040204020203" pitchFamily="34" charset="0"/>
                <a:cs typeface="Poppins ExtraBold" panose="00000900000000000000" pitchFamily="2" charset="0"/>
              </a:rPr>
              <a:t>3</a:t>
            </a:r>
          </a:p>
        </p:txBody>
      </p:sp>
      <p:pic>
        <p:nvPicPr>
          <p:cNvPr id="8" name="Grafik 7" descr="Schneeflocke">
            <a:extLst>
              <a:ext uri="{FF2B5EF4-FFF2-40B4-BE49-F238E27FC236}">
                <a16:creationId xmlns:a16="http://schemas.microsoft.com/office/drawing/2014/main" id="{DDCE9D5F-A977-49CE-8BE5-68D8938DC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896336" y="5943600"/>
            <a:ext cx="914400" cy="914400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3BC87F91-DAB2-4BD4-BF5E-55BFFF8B0156}"/>
              </a:ext>
            </a:extLst>
          </p:cNvPr>
          <p:cNvSpPr/>
          <p:nvPr/>
        </p:nvSpPr>
        <p:spPr>
          <a:xfrm>
            <a:off x="693890" y="1338068"/>
            <a:ext cx="77826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Welches Gemüse hat im Winter Saison?</a:t>
            </a:r>
            <a:endParaRPr lang="de-DE" sz="3600" b="1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301E9F5-10B8-499F-A879-5B1E57E053B5}"/>
              </a:ext>
            </a:extLst>
          </p:cNvPr>
          <p:cNvSpPr/>
          <p:nvPr/>
        </p:nvSpPr>
        <p:spPr>
          <a:xfrm>
            <a:off x="3092719" y="6400800"/>
            <a:ext cx="29849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191B26"/>
                </a:solidFill>
                <a:latin typeface="Open Sans"/>
              </a:rPr>
              <a:t>Image </a:t>
            </a:r>
            <a:r>
              <a:rPr lang="de-DE" sz="1200" dirty="0" err="1">
                <a:solidFill>
                  <a:srgbClr val="191B26"/>
                </a:solidFill>
                <a:latin typeface="Open Sans"/>
              </a:rPr>
              <a:t>by</a:t>
            </a:r>
            <a:r>
              <a:rPr lang="de-DE" sz="1200" dirty="0">
                <a:solidFill>
                  <a:srgbClr val="191B26"/>
                </a:solidFill>
                <a:latin typeface="Open Sans"/>
              </a:rPr>
              <a:t> </a:t>
            </a:r>
            <a:r>
              <a:rPr lang="de-DE" sz="1200" u="sng" dirty="0">
                <a:solidFill>
                  <a:srgbClr val="191B26"/>
                </a:solidFill>
                <a:latin typeface="Open Sans"/>
                <a:hlinkClick r:id="rId4"/>
              </a:rPr>
              <a:t>Lebensmittelfotos</a:t>
            </a:r>
            <a:r>
              <a:rPr lang="de-DE" sz="1200" dirty="0">
                <a:solidFill>
                  <a:srgbClr val="191B26"/>
                </a:solidFill>
                <a:latin typeface="Open Sans"/>
              </a:rPr>
              <a:t> </a:t>
            </a:r>
            <a:r>
              <a:rPr lang="de-DE" sz="1200" dirty="0" err="1">
                <a:solidFill>
                  <a:srgbClr val="191B26"/>
                </a:solidFill>
                <a:latin typeface="Open Sans"/>
              </a:rPr>
              <a:t>from</a:t>
            </a:r>
            <a:r>
              <a:rPr lang="de-DE" sz="1200" dirty="0">
                <a:solidFill>
                  <a:srgbClr val="191B26"/>
                </a:solidFill>
                <a:latin typeface="Open Sans"/>
              </a:rPr>
              <a:t> </a:t>
            </a:r>
            <a:r>
              <a:rPr lang="de-DE" sz="1200" u="sng" dirty="0" err="1">
                <a:solidFill>
                  <a:srgbClr val="191B26"/>
                </a:solidFill>
                <a:latin typeface="Open Sans"/>
                <a:hlinkClick r:id="rId5"/>
              </a:rPr>
              <a:t>Pixabay</a:t>
            </a:r>
            <a:endParaRPr lang="de-DE" sz="12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E3F9401-2E4B-4756-9396-BC50ED3264E5}"/>
              </a:ext>
            </a:extLst>
          </p:cNvPr>
          <p:cNvSpPr/>
          <p:nvPr/>
        </p:nvSpPr>
        <p:spPr>
          <a:xfrm>
            <a:off x="6217297" y="6400799"/>
            <a:ext cx="2979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191B26"/>
                </a:solidFill>
                <a:latin typeface="Open Sans"/>
              </a:rPr>
              <a:t>Image by </a:t>
            </a:r>
            <a:r>
              <a:rPr lang="en-US" sz="1200" u="sng" dirty="0" err="1">
                <a:solidFill>
                  <a:srgbClr val="191B26"/>
                </a:solidFill>
                <a:latin typeface="Open Sans"/>
                <a:hlinkClick r:id="rId6"/>
              </a:rPr>
              <a:t>WikimediaImages</a:t>
            </a:r>
            <a:r>
              <a:rPr lang="en-US" sz="1200" dirty="0">
                <a:solidFill>
                  <a:srgbClr val="191B26"/>
                </a:solidFill>
                <a:latin typeface="Open Sans"/>
              </a:rPr>
              <a:t> from </a:t>
            </a:r>
            <a:r>
              <a:rPr lang="en-US" sz="1200" u="sng" dirty="0" err="1">
                <a:solidFill>
                  <a:srgbClr val="191B26"/>
                </a:solidFill>
                <a:latin typeface="Open Sans"/>
                <a:hlinkClick r:id="rId7"/>
              </a:rPr>
              <a:t>Pixabay</a:t>
            </a:r>
            <a:endParaRPr lang="de-DE" sz="120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9238994-5013-4DEA-91F4-0E4A952D568C}"/>
              </a:ext>
            </a:extLst>
          </p:cNvPr>
          <p:cNvSpPr/>
          <p:nvPr/>
        </p:nvSpPr>
        <p:spPr>
          <a:xfrm>
            <a:off x="419052" y="6400798"/>
            <a:ext cx="21344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191B26"/>
                </a:solidFill>
                <a:latin typeface="Open Sans"/>
              </a:rPr>
              <a:t>Image by </a:t>
            </a:r>
            <a:r>
              <a:rPr lang="en-US" sz="1200" u="sng" dirty="0" err="1">
                <a:solidFill>
                  <a:srgbClr val="191B26"/>
                </a:solidFill>
                <a:latin typeface="Open Sans"/>
                <a:hlinkClick r:id="rId8"/>
              </a:rPr>
              <a:t>Pavlo</a:t>
            </a:r>
            <a:r>
              <a:rPr lang="en-US" sz="1200" dirty="0">
                <a:solidFill>
                  <a:srgbClr val="191B26"/>
                </a:solidFill>
                <a:latin typeface="Open Sans"/>
              </a:rPr>
              <a:t> from </a:t>
            </a:r>
            <a:r>
              <a:rPr lang="en-US" sz="1200" u="sng" dirty="0" err="1">
                <a:solidFill>
                  <a:srgbClr val="191B26"/>
                </a:solidFill>
                <a:latin typeface="Open Sans"/>
                <a:hlinkClick r:id="rId9"/>
              </a:rPr>
              <a:t>Pixabay</a:t>
            </a:r>
            <a:endParaRPr lang="de-DE" sz="1200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5FB36A97-D092-4FF7-B220-957AEF4025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14" y="4786441"/>
            <a:ext cx="2201333" cy="146698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C58DBB0D-2A5E-4A3A-BD97-79C8A0668C0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4" r="19998"/>
          <a:stretch/>
        </p:blipFill>
        <p:spPr>
          <a:xfrm>
            <a:off x="3689844" y="4556927"/>
            <a:ext cx="1764309" cy="184387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F7F110E4-C892-4635-ADAC-D24CD209FB7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619" y="4867533"/>
            <a:ext cx="2268853" cy="1437531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2050153-2034-4E49-A879-5856CD0C6D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94" y="438007"/>
            <a:ext cx="1440000" cy="422466"/>
          </a:xfrm>
          <a:prstGeom prst="rect">
            <a:avLst/>
          </a:prstGeom>
        </p:spPr>
      </p:pic>
      <p:pic>
        <p:nvPicPr>
          <p:cNvPr id="19" name="Inhaltsplatzhalter 13">
            <a:extLst>
              <a:ext uri="{FF2B5EF4-FFF2-40B4-BE49-F238E27FC236}">
                <a16:creationId xmlns:a16="http://schemas.microsoft.com/office/drawing/2014/main" id="{4627A177-925B-4760-8C88-3ACEF99D55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355" y="0"/>
            <a:ext cx="3112352" cy="128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30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D39259C-8B5C-493A-B4C3-E960B96AEAEE}"/>
              </a:ext>
            </a:extLst>
          </p:cNvPr>
          <p:cNvSpPr/>
          <p:nvPr/>
        </p:nvSpPr>
        <p:spPr>
          <a:xfrm>
            <a:off x="136092" y="2418340"/>
            <a:ext cx="277595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44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Bahnschrift SemiBold" panose="020B0502040204020203" pitchFamily="34" charset="0"/>
                <a:cs typeface="Poppins ExtraBold" panose="00000900000000000000" pitchFamily="2" charset="0"/>
              </a:rPr>
              <a:t>1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72586FE3-ED1C-483A-88B3-7A4C6A9ED1F3}"/>
              </a:ext>
            </a:extLst>
          </p:cNvPr>
          <p:cNvCxnSpPr/>
          <p:nvPr/>
        </p:nvCxnSpPr>
        <p:spPr>
          <a:xfrm>
            <a:off x="3004456" y="2381752"/>
            <a:ext cx="0" cy="566368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5994B742-4B5A-404C-A9EF-DC58595AF824}"/>
              </a:ext>
            </a:extLst>
          </p:cNvPr>
          <p:cNvCxnSpPr/>
          <p:nvPr/>
        </p:nvCxnSpPr>
        <p:spPr>
          <a:xfrm>
            <a:off x="6217297" y="2381751"/>
            <a:ext cx="0" cy="566368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08344561-F55B-4F7F-93F1-3EB5BD5053FD}"/>
              </a:ext>
            </a:extLst>
          </p:cNvPr>
          <p:cNvSpPr/>
          <p:nvPr/>
        </p:nvSpPr>
        <p:spPr>
          <a:xfrm>
            <a:off x="3184023" y="2418340"/>
            <a:ext cx="277595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4400" b="1" dirty="0">
                <a:ln w="28575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Bahnschrift SemiBold" panose="020B0502040204020203" pitchFamily="34" charset="0"/>
                <a:cs typeface="Poppins ExtraBold" panose="00000900000000000000" pitchFamily="2" charset="0"/>
              </a:rPr>
              <a:t>2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FE29F5B-06F8-42B4-BABD-DF047AD0AB16}"/>
              </a:ext>
            </a:extLst>
          </p:cNvPr>
          <p:cNvSpPr/>
          <p:nvPr/>
        </p:nvSpPr>
        <p:spPr>
          <a:xfrm>
            <a:off x="7024825" y="2418340"/>
            <a:ext cx="116089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4400" b="1" dirty="0">
                <a:ln w="28575"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ahnschrift SemiBold" panose="020B0502040204020203" pitchFamily="34" charset="0"/>
                <a:cs typeface="Poppins ExtraBold" panose="00000900000000000000" pitchFamily="2" charset="0"/>
              </a:rPr>
              <a:t>3</a:t>
            </a:r>
          </a:p>
        </p:txBody>
      </p:sp>
      <p:pic>
        <p:nvPicPr>
          <p:cNvPr id="3" name="Grafik 2" descr="Blume">
            <a:extLst>
              <a:ext uri="{FF2B5EF4-FFF2-40B4-BE49-F238E27FC236}">
                <a16:creationId xmlns:a16="http://schemas.microsoft.com/office/drawing/2014/main" id="{D5FC2026-0DBC-40F3-B530-11B89A8E1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500" y="4726663"/>
            <a:ext cx="1800000" cy="1800000"/>
          </a:xfrm>
          <a:prstGeom prst="rect">
            <a:avLst/>
          </a:prstGeom>
        </p:spPr>
      </p:pic>
      <p:pic>
        <p:nvPicPr>
          <p:cNvPr id="6" name="Grafik 5" descr="Sonne">
            <a:extLst>
              <a:ext uri="{FF2B5EF4-FFF2-40B4-BE49-F238E27FC236}">
                <a16:creationId xmlns:a16="http://schemas.microsoft.com/office/drawing/2014/main" id="{251D68D3-BCC8-4D58-8F2D-96ADD26B37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05272" y="4726663"/>
            <a:ext cx="1800000" cy="1800000"/>
          </a:xfrm>
          <a:prstGeom prst="rect">
            <a:avLst/>
          </a:prstGeom>
        </p:spPr>
      </p:pic>
      <p:pic>
        <p:nvPicPr>
          <p:cNvPr id="8" name="Grafik 7" descr="Schneeflocke">
            <a:extLst>
              <a:ext uri="{FF2B5EF4-FFF2-40B4-BE49-F238E27FC236}">
                <a16:creationId xmlns:a16="http://schemas.microsoft.com/office/drawing/2014/main" id="{DDCE9D5F-A977-49CE-8BE5-68D8938DC2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77074" y="4726663"/>
            <a:ext cx="1800000" cy="1800000"/>
          </a:xfrm>
          <a:prstGeom prst="rect">
            <a:avLst/>
          </a:prstGeom>
        </p:spPr>
      </p:pic>
      <p:pic>
        <p:nvPicPr>
          <p:cNvPr id="12" name="Grafik 11" descr="Blatt">
            <a:extLst>
              <a:ext uri="{FF2B5EF4-FFF2-40B4-BE49-F238E27FC236}">
                <a16:creationId xmlns:a16="http://schemas.microsoft.com/office/drawing/2014/main" id="{94F77FEE-F873-4D92-95BE-CF9D4F2D46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24058" y="7379552"/>
            <a:ext cx="1800000" cy="1800000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3BC87F91-DAB2-4BD4-BF5E-55BFFF8B0156}"/>
              </a:ext>
            </a:extLst>
          </p:cNvPr>
          <p:cNvSpPr/>
          <p:nvPr/>
        </p:nvSpPr>
        <p:spPr>
          <a:xfrm>
            <a:off x="2023870" y="1270777"/>
            <a:ext cx="4857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Wann hat Gurke Saison?</a:t>
            </a:r>
            <a:endParaRPr lang="de-DE" sz="3600" b="1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08F6D545-61E7-4F27-9518-4FCBD425B8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94" y="438007"/>
            <a:ext cx="1440000" cy="422466"/>
          </a:xfrm>
          <a:prstGeom prst="rect">
            <a:avLst/>
          </a:prstGeom>
        </p:spPr>
      </p:pic>
      <p:pic>
        <p:nvPicPr>
          <p:cNvPr id="17" name="Inhaltsplatzhalter 13">
            <a:extLst>
              <a:ext uri="{FF2B5EF4-FFF2-40B4-BE49-F238E27FC236}">
                <a16:creationId xmlns:a16="http://schemas.microsoft.com/office/drawing/2014/main" id="{E9C8B72A-E888-48AB-93FD-44DCF619CA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355" y="0"/>
            <a:ext cx="3112352" cy="128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16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D39259C-8B5C-493A-B4C3-E960B96AEAEE}"/>
              </a:ext>
            </a:extLst>
          </p:cNvPr>
          <p:cNvSpPr/>
          <p:nvPr/>
        </p:nvSpPr>
        <p:spPr>
          <a:xfrm>
            <a:off x="136092" y="2418340"/>
            <a:ext cx="277595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44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Bahnschrift SemiBold" panose="020B0502040204020203" pitchFamily="34" charset="0"/>
                <a:cs typeface="Poppins ExtraBold" panose="00000900000000000000" pitchFamily="2" charset="0"/>
              </a:rPr>
              <a:t>1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72586FE3-ED1C-483A-88B3-7A4C6A9ED1F3}"/>
              </a:ext>
            </a:extLst>
          </p:cNvPr>
          <p:cNvCxnSpPr/>
          <p:nvPr/>
        </p:nvCxnSpPr>
        <p:spPr>
          <a:xfrm>
            <a:off x="3004456" y="2381752"/>
            <a:ext cx="0" cy="566368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5994B742-4B5A-404C-A9EF-DC58595AF824}"/>
              </a:ext>
            </a:extLst>
          </p:cNvPr>
          <p:cNvCxnSpPr/>
          <p:nvPr/>
        </p:nvCxnSpPr>
        <p:spPr>
          <a:xfrm>
            <a:off x="6217297" y="2381751"/>
            <a:ext cx="0" cy="566368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08344561-F55B-4F7F-93F1-3EB5BD5053FD}"/>
              </a:ext>
            </a:extLst>
          </p:cNvPr>
          <p:cNvSpPr/>
          <p:nvPr/>
        </p:nvSpPr>
        <p:spPr>
          <a:xfrm>
            <a:off x="3184023" y="2418340"/>
            <a:ext cx="277595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4400" b="1" dirty="0">
                <a:ln w="28575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Bahnschrift SemiBold" panose="020B0502040204020203" pitchFamily="34" charset="0"/>
                <a:cs typeface="Poppins ExtraBold" panose="00000900000000000000" pitchFamily="2" charset="0"/>
              </a:rPr>
              <a:t>2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FE29F5B-06F8-42B4-BABD-DF047AD0AB16}"/>
              </a:ext>
            </a:extLst>
          </p:cNvPr>
          <p:cNvSpPr/>
          <p:nvPr/>
        </p:nvSpPr>
        <p:spPr>
          <a:xfrm>
            <a:off x="7024825" y="2418340"/>
            <a:ext cx="116089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4400" b="1" dirty="0">
                <a:ln w="28575"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ahnschrift SemiBold" panose="020B0502040204020203" pitchFamily="34" charset="0"/>
                <a:cs typeface="Poppins ExtraBold" panose="00000900000000000000" pitchFamily="2" charset="0"/>
              </a:rPr>
              <a:t>3</a:t>
            </a:r>
          </a:p>
        </p:txBody>
      </p:sp>
      <p:pic>
        <p:nvPicPr>
          <p:cNvPr id="3" name="Grafik 2" descr="Blume">
            <a:extLst>
              <a:ext uri="{FF2B5EF4-FFF2-40B4-BE49-F238E27FC236}">
                <a16:creationId xmlns:a16="http://schemas.microsoft.com/office/drawing/2014/main" id="{D5FC2026-0DBC-40F3-B530-11B89A8E1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500" y="4726663"/>
            <a:ext cx="1800000" cy="1800000"/>
          </a:xfrm>
          <a:prstGeom prst="rect">
            <a:avLst/>
          </a:prstGeom>
        </p:spPr>
      </p:pic>
      <p:pic>
        <p:nvPicPr>
          <p:cNvPr id="6" name="Grafik 5" descr="Sonne">
            <a:extLst>
              <a:ext uri="{FF2B5EF4-FFF2-40B4-BE49-F238E27FC236}">
                <a16:creationId xmlns:a16="http://schemas.microsoft.com/office/drawing/2014/main" id="{251D68D3-BCC8-4D58-8F2D-96ADD26B37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18125" y="4731459"/>
            <a:ext cx="1800000" cy="1800000"/>
          </a:xfrm>
          <a:prstGeom prst="rect">
            <a:avLst/>
          </a:prstGeom>
        </p:spPr>
      </p:pic>
      <p:pic>
        <p:nvPicPr>
          <p:cNvPr id="8" name="Grafik 7" descr="Schneeflocke">
            <a:extLst>
              <a:ext uri="{FF2B5EF4-FFF2-40B4-BE49-F238E27FC236}">
                <a16:creationId xmlns:a16="http://schemas.microsoft.com/office/drawing/2014/main" id="{DDCE9D5F-A977-49CE-8BE5-68D8938DC2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11217" y="7289241"/>
            <a:ext cx="1800000" cy="1800000"/>
          </a:xfrm>
          <a:prstGeom prst="rect">
            <a:avLst/>
          </a:prstGeom>
        </p:spPr>
      </p:pic>
      <p:pic>
        <p:nvPicPr>
          <p:cNvPr id="12" name="Grafik 11" descr="Blatt">
            <a:extLst>
              <a:ext uri="{FF2B5EF4-FFF2-40B4-BE49-F238E27FC236}">
                <a16:creationId xmlns:a16="http://schemas.microsoft.com/office/drawing/2014/main" id="{94F77FEE-F873-4D92-95BE-CF9D4F2D46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24058" y="4726663"/>
            <a:ext cx="1800000" cy="1800000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3BC87F91-DAB2-4BD4-BF5E-55BFFF8B0156}"/>
              </a:ext>
            </a:extLst>
          </p:cNvPr>
          <p:cNvSpPr/>
          <p:nvPr/>
        </p:nvSpPr>
        <p:spPr>
          <a:xfrm>
            <a:off x="896377" y="1301479"/>
            <a:ext cx="73512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Wann haben Pflaumen NICHT Saison?</a:t>
            </a:r>
            <a:endParaRPr lang="de-DE" sz="3600" b="1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65262B58-5509-4A4F-BC57-BCB54B5DDA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94" y="438007"/>
            <a:ext cx="1440000" cy="422466"/>
          </a:xfrm>
          <a:prstGeom prst="rect">
            <a:avLst/>
          </a:prstGeom>
        </p:spPr>
      </p:pic>
      <p:pic>
        <p:nvPicPr>
          <p:cNvPr id="17" name="Inhaltsplatzhalter 13">
            <a:extLst>
              <a:ext uri="{FF2B5EF4-FFF2-40B4-BE49-F238E27FC236}">
                <a16:creationId xmlns:a16="http://schemas.microsoft.com/office/drawing/2014/main" id="{2D79902E-DD55-4E92-B188-3CCC0D801FD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355" y="0"/>
            <a:ext cx="3112352" cy="128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81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D39259C-8B5C-493A-B4C3-E960B96AEAEE}"/>
              </a:ext>
            </a:extLst>
          </p:cNvPr>
          <p:cNvSpPr/>
          <p:nvPr/>
        </p:nvSpPr>
        <p:spPr>
          <a:xfrm>
            <a:off x="136092" y="2418340"/>
            <a:ext cx="277595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44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Bahnschrift SemiBold" panose="020B0502040204020203" pitchFamily="34" charset="0"/>
                <a:cs typeface="Poppins ExtraBold" panose="00000900000000000000" pitchFamily="2" charset="0"/>
              </a:rPr>
              <a:t>1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72586FE3-ED1C-483A-88B3-7A4C6A9ED1F3}"/>
              </a:ext>
            </a:extLst>
          </p:cNvPr>
          <p:cNvCxnSpPr/>
          <p:nvPr/>
        </p:nvCxnSpPr>
        <p:spPr>
          <a:xfrm>
            <a:off x="3004456" y="2381752"/>
            <a:ext cx="0" cy="566368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5994B742-4B5A-404C-A9EF-DC58595AF824}"/>
              </a:ext>
            </a:extLst>
          </p:cNvPr>
          <p:cNvCxnSpPr/>
          <p:nvPr/>
        </p:nvCxnSpPr>
        <p:spPr>
          <a:xfrm>
            <a:off x="6217297" y="2381751"/>
            <a:ext cx="0" cy="566368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08344561-F55B-4F7F-93F1-3EB5BD5053FD}"/>
              </a:ext>
            </a:extLst>
          </p:cNvPr>
          <p:cNvSpPr/>
          <p:nvPr/>
        </p:nvSpPr>
        <p:spPr>
          <a:xfrm>
            <a:off x="3184023" y="2418340"/>
            <a:ext cx="277595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4400" b="1" dirty="0">
                <a:ln w="28575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Bahnschrift SemiBold" panose="020B0502040204020203" pitchFamily="34" charset="0"/>
                <a:cs typeface="Poppins ExtraBold" panose="00000900000000000000" pitchFamily="2" charset="0"/>
              </a:rPr>
              <a:t>2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FE29F5B-06F8-42B4-BABD-DF047AD0AB16}"/>
              </a:ext>
            </a:extLst>
          </p:cNvPr>
          <p:cNvSpPr/>
          <p:nvPr/>
        </p:nvSpPr>
        <p:spPr>
          <a:xfrm>
            <a:off x="7024825" y="2418340"/>
            <a:ext cx="116089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4400" b="1" dirty="0">
                <a:ln w="28575"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ahnschrift SemiBold" panose="020B0502040204020203" pitchFamily="34" charset="0"/>
                <a:cs typeface="Poppins ExtraBold" panose="00000900000000000000" pitchFamily="2" charset="0"/>
              </a:rPr>
              <a:t>3</a:t>
            </a:r>
          </a:p>
        </p:txBody>
      </p:sp>
      <p:pic>
        <p:nvPicPr>
          <p:cNvPr id="3" name="Grafik 2" descr="Blume">
            <a:extLst>
              <a:ext uri="{FF2B5EF4-FFF2-40B4-BE49-F238E27FC236}">
                <a16:creationId xmlns:a16="http://schemas.microsoft.com/office/drawing/2014/main" id="{D5FC2026-0DBC-40F3-B530-11B89A8E1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500" y="4726663"/>
            <a:ext cx="1800000" cy="1800000"/>
          </a:xfrm>
          <a:prstGeom prst="rect">
            <a:avLst/>
          </a:prstGeom>
        </p:spPr>
      </p:pic>
      <p:pic>
        <p:nvPicPr>
          <p:cNvPr id="6" name="Grafik 5" descr="Sonne">
            <a:extLst>
              <a:ext uri="{FF2B5EF4-FFF2-40B4-BE49-F238E27FC236}">
                <a16:creationId xmlns:a16="http://schemas.microsoft.com/office/drawing/2014/main" id="{251D68D3-BCC8-4D58-8F2D-96ADD26B37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18125" y="4731459"/>
            <a:ext cx="1800000" cy="1800000"/>
          </a:xfrm>
          <a:prstGeom prst="rect">
            <a:avLst/>
          </a:prstGeom>
        </p:spPr>
      </p:pic>
      <p:pic>
        <p:nvPicPr>
          <p:cNvPr id="8" name="Grafik 7" descr="Schneeflocke">
            <a:extLst>
              <a:ext uri="{FF2B5EF4-FFF2-40B4-BE49-F238E27FC236}">
                <a16:creationId xmlns:a16="http://schemas.microsoft.com/office/drawing/2014/main" id="{DDCE9D5F-A977-49CE-8BE5-68D8938DC2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11217" y="7289241"/>
            <a:ext cx="1800000" cy="1800000"/>
          </a:xfrm>
          <a:prstGeom prst="rect">
            <a:avLst/>
          </a:prstGeom>
        </p:spPr>
      </p:pic>
      <p:pic>
        <p:nvPicPr>
          <p:cNvPr id="12" name="Grafik 11" descr="Blatt">
            <a:extLst>
              <a:ext uri="{FF2B5EF4-FFF2-40B4-BE49-F238E27FC236}">
                <a16:creationId xmlns:a16="http://schemas.microsoft.com/office/drawing/2014/main" id="{94F77FEE-F873-4D92-95BE-CF9D4F2D46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24058" y="4726663"/>
            <a:ext cx="1800000" cy="1800000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3BC87F91-DAB2-4BD4-BF5E-55BFFF8B0156}"/>
              </a:ext>
            </a:extLst>
          </p:cNvPr>
          <p:cNvSpPr/>
          <p:nvPr/>
        </p:nvSpPr>
        <p:spPr>
          <a:xfrm>
            <a:off x="896377" y="1301479"/>
            <a:ext cx="73512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Wann haben Pflaumen NICHT Saison?</a:t>
            </a:r>
            <a:endParaRPr lang="de-DE" sz="3600" b="1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62BE6D6F-5002-40CC-907B-25D2B37E42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94" y="438007"/>
            <a:ext cx="1440000" cy="422466"/>
          </a:xfrm>
          <a:prstGeom prst="rect">
            <a:avLst/>
          </a:prstGeom>
        </p:spPr>
      </p:pic>
      <p:pic>
        <p:nvPicPr>
          <p:cNvPr id="17" name="Inhaltsplatzhalter 13">
            <a:extLst>
              <a:ext uri="{FF2B5EF4-FFF2-40B4-BE49-F238E27FC236}">
                <a16:creationId xmlns:a16="http://schemas.microsoft.com/office/drawing/2014/main" id="{89D3B1EC-5976-46FB-B844-46F51DFDC5E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355" y="0"/>
            <a:ext cx="3112352" cy="128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99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D39259C-8B5C-493A-B4C3-E960B96AEAEE}"/>
              </a:ext>
            </a:extLst>
          </p:cNvPr>
          <p:cNvSpPr/>
          <p:nvPr/>
        </p:nvSpPr>
        <p:spPr>
          <a:xfrm>
            <a:off x="136092" y="2418340"/>
            <a:ext cx="277595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44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Bahnschrift SemiBold" panose="020B0502040204020203" pitchFamily="34" charset="0"/>
                <a:cs typeface="Poppins ExtraBold" panose="00000900000000000000" pitchFamily="2" charset="0"/>
              </a:rPr>
              <a:t>1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72586FE3-ED1C-483A-88B3-7A4C6A9ED1F3}"/>
              </a:ext>
            </a:extLst>
          </p:cNvPr>
          <p:cNvCxnSpPr/>
          <p:nvPr/>
        </p:nvCxnSpPr>
        <p:spPr>
          <a:xfrm>
            <a:off x="3004456" y="2381752"/>
            <a:ext cx="0" cy="566368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5994B742-4B5A-404C-A9EF-DC58595AF824}"/>
              </a:ext>
            </a:extLst>
          </p:cNvPr>
          <p:cNvCxnSpPr/>
          <p:nvPr/>
        </p:nvCxnSpPr>
        <p:spPr>
          <a:xfrm>
            <a:off x="6217297" y="2381751"/>
            <a:ext cx="0" cy="566368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08344561-F55B-4F7F-93F1-3EB5BD5053FD}"/>
              </a:ext>
            </a:extLst>
          </p:cNvPr>
          <p:cNvSpPr/>
          <p:nvPr/>
        </p:nvSpPr>
        <p:spPr>
          <a:xfrm>
            <a:off x="3184023" y="2418340"/>
            <a:ext cx="277595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4400" b="1" dirty="0">
                <a:ln w="28575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Bahnschrift SemiBold" panose="020B0502040204020203" pitchFamily="34" charset="0"/>
                <a:cs typeface="Poppins ExtraBold" panose="00000900000000000000" pitchFamily="2" charset="0"/>
              </a:rPr>
              <a:t>2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FE29F5B-06F8-42B4-BABD-DF047AD0AB16}"/>
              </a:ext>
            </a:extLst>
          </p:cNvPr>
          <p:cNvSpPr/>
          <p:nvPr/>
        </p:nvSpPr>
        <p:spPr>
          <a:xfrm>
            <a:off x="7024825" y="2418340"/>
            <a:ext cx="116089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4400" b="1" dirty="0">
                <a:ln w="28575"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ahnschrift SemiBold" panose="020B0502040204020203" pitchFamily="34" charset="0"/>
                <a:cs typeface="Poppins ExtraBold" panose="00000900000000000000" pitchFamily="2" charset="0"/>
              </a:rPr>
              <a:t>3</a:t>
            </a:r>
          </a:p>
        </p:txBody>
      </p:sp>
      <p:pic>
        <p:nvPicPr>
          <p:cNvPr id="12" name="Grafik 11" descr="Blatt">
            <a:extLst>
              <a:ext uri="{FF2B5EF4-FFF2-40B4-BE49-F238E27FC236}">
                <a16:creationId xmlns:a16="http://schemas.microsoft.com/office/drawing/2014/main" id="{94F77FEE-F873-4D92-95BE-CF9D4F2D4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4586" y="7402130"/>
            <a:ext cx="1800000" cy="1800000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3BC87F91-DAB2-4BD4-BF5E-55BFFF8B0156}"/>
              </a:ext>
            </a:extLst>
          </p:cNvPr>
          <p:cNvSpPr/>
          <p:nvPr/>
        </p:nvSpPr>
        <p:spPr>
          <a:xfrm>
            <a:off x="1042218" y="1391232"/>
            <a:ext cx="70595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Welches Obst hat im Herbst Saison?</a:t>
            </a:r>
            <a:endParaRPr lang="de-DE" sz="3600" b="1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218B861-3DBA-4A4C-A9F5-A3B46E5A8882}"/>
              </a:ext>
            </a:extLst>
          </p:cNvPr>
          <p:cNvSpPr/>
          <p:nvPr/>
        </p:nvSpPr>
        <p:spPr>
          <a:xfrm>
            <a:off x="12021" y="6419992"/>
            <a:ext cx="30659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191B26"/>
                </a:solidFill>
                <a:latin typeface="Open Sans"/>
              </a:rPr>
              <a:t>Image by </a:t>
            </a:r>
            <a:r>
              <a:rPr lang="en-US" sz="1200" u="sng" dirty="0">
                <a:solidFill>
                  <a:srgbClr val="191B26"/>
                </a:solidFill>
                <a:latin typeface="Open Sans"/>
                <a:hlinkClick r:id="rId4"/>
              </a:rPr>
              <a:t>Robert Owen-Wahl</a:t>
            </a:r>
            <a:r>
              <a:rPr lang="en-US" sz="1200" dirty="0">
                <a:solidFill>
                  <a:srgbClr val="191B26"/>
                </a:solidFill>
                <a:latin typeface="Open Sans"/>
              </a:rPr>
              <a:t> from </a:t>
            </a:r>
            <a:r>
              <a:rPr lang="en-US" sz="1200" u="sng" dirty="0" err="1">
                <a:solidFill>
                  <a:srgbClr val="191B26"/>
                </a:solidFill>
                <a:latin typeface="Open Sans"/>
                <a:hlinkClick r:id="rId5"/>
              </a:rPr>
              <a:t>Pixabay</a:t>
            </a:r>
            <a:endParaRPr lang="de-DE" sz="12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78E548B-2C1A-495D-B7E8-3C35B774FCBB}"/>
              </a:ext>
            </a:extLst>
          </p:cNvPr>
          <p:cNvSpPr/>
          <p:nvPr/>
        </p:nvSpPr>
        <p:spPr>
          <a:xfrm>
            <a:off x="3004456" y="641999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191B26"/>
                </a:solidFill>
                <a:latin typeface="Open Sans"/>
              </a:rPr>
              <a:t>Image by </a:t>
            </a:r>
            <a:r>
              <a:rPr lang="en-US" sz="1200" u="sng" dirty="0" err="1">
                <a:solidFill>
                  <a:srgbClr val="191B26"/>
                </a:solidFill>
                <a:latin typeface="Open Sans"/>
                <a:hlinkClick r:id="rId6"/>
              </a:rPr>
              <a:t>PublicDomainPictures</a:t>
            </a:r>
            <a:r>
              <a:rPr lang="en-US" sz="1200" dirty="0">
                <a:solidFill>
                  <a:srgbClr val="191B26"/>
                </a:solidFill>
                <a:latin typeface="Open Sans"/>
              </a:rPr>
              <a:t> from </a:t>
            </a:r>
            <a:r>
              <a:rPr lang="en-US" sz="1200" u="sng" dirty="0" err="1">
                <a:solidFill>
                  <a:srgbClr val="191B26"/>
                </a:solidFill>
                <a:latin typeface="Open Sans"/>
                <a:hlinkClick r:id="rId7"/>
              </a:rPr>
              <a:t>Pixabay</a:t>
            </a:r>
            <a:endParaRPr lang="de-DE" sz="120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371CBEC-8011-4CF7-8B70-B6A288C496FE}"/>
              </a:ext>
            </a:extLst>
          </p:cNvPr>
          <p:cNvSpPr/>
          <p:nvPr/>
        </p:nvSpPr>
        <p:spPr>
          <a:xfrm>
            <a:off x="6167882" y="6419991"/>
            <a:ext cx="30659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191B26"/>
                </a:solidFill>
                <a:latin typeface="Open Sans"/>
              </a:rPr>
              <a:t>Image by </a:t>
            </a:r>
            <a:r>
              <a:rPr lang="en-US" sz="1200" u="sng" dirty="0">
                <a:solidFill>
                  <a:srgbClr val="191B26"/>
                </a:solidFill>
                <a:latin typeface="Open Sans"/>
                <a:hlinkClick r:id="rId8"/>
              </a:rPr>
              <a:t>Robert Owen-Wahl</a:t>
            </a:r>
            <a:r>
              <a:rPr lang="en-US" sz="1200" dirty="0">
                <a:solidFill>
                  <a:srgbClr val="191B26"/>
                </a:solidFill>
                <a:latin typeface="Open Sans"/>
              </a:rPr>
              <a:t> from </a:t>
            </a:r>
            <a:r>
              <a:rPr lang="en-US" sz="1200" u="sng" dirty="0" err="1">
                <a:solidFill>
                  <a:srgbClr val="191B26"/>
                </a:solidFill>
                <a:latin typeface="Open Sans"/>
                <a:hlinkClick r:id="rId9"/>
              </a:rPr>
              <a:t>Pixabay</a:t>
            </a:r>
            <a:endParaRPr lang="de-DE" sz="1200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9406C138-0D9F-4D64-8146-59C543016A3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98"/>
          <a:stretch/>
        </p:blipFill>
        <p:spPr>
          <a:xfrm>
            <a:off x="739471" y="4451081"/>
            <a:ext cx="1637025" cy="162472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695BD077-C23C-421A-A193-1BB05CC6884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" r="15718"/>
          <a:stretch/>
        </p:blipFill>
        <p:spPr>
          <a:xfrm>
            <a:off x="3479061" y="4500520"/>
            <a:ext cx="2029393" cy="169936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232DE7C8-79FC-42F2-8BCC-99C5053D81C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091" y="4566990"/>
            <a:ext cx="1866160" cy="163289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3FB26C2-4C44-46FF-95CC-8911D0ED62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94" y="438007"/>
            <a:ext cx="1440000" cy="422466"/>
          </a:xfrm>
          <a:prstGeom prst="rect">
            <a:avLst/>
          </a:prstGeom>
        </p:spPr>
      </p:pic>
      <p:pic>
        <p:nvPicPr>
          <p:cNvPr id="19" name="Inhaltsplatzhalter 13">
            <a:extLst>
              <a:ext uri="{FF2B5EF4-FFF2-40B4-BE49-F238E27FC236}">
                <a16:creationId xmlns:a16="http://schemas.microsoft.com/office/drawing/2014/main" id="{5940D7F3-4CB3-4976-9B69-BAB467CF69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355" y="0"/>
            <a:ext cx="3112352" cy="128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1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D39259C-8B5C-493A-B4C3-E960B96AEAEE}"/>
              </a:ext>
            </a:extLst>
          </p:cNvPr>
          <p:cNvSpPr/>
          <p:nvPr/>
        </p:nvSpPr>
        <p:spPr>
          <a:xfrm>
            <a:off x="136092" y="2418340"/>
            <a:ext cx="277595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44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Bahnschrift SemiBold" panose="020B0502040204020203" pitchFamily="34" charset="0"/>
                <a:cs typeface="Poppins ExtraBold" panose="00000900000000000000" pitchFamily="2" charset="0"/>
              </a:rPr>
              <a:t>1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72586FE3-ED1C-483A-88B3-7A4C6A9ED1F3}"/>
              </a:ext>
            </a:extLst>
          </p:cNvPr>
          <p:cNvCxnSpPr/>
          <p:nvPr/>
        </p:nvCxnSpPr>
        <p:spPr>
          <a:xfrm>
            <a:off x="3004456" y="2381752"/>
            <a:ext cx="0" cy="566368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5994B742-4B5A-404C-A9EF-DC58595AF824}"/>
              </a:ext>
            </a:extLst>
          </p:cNvPr>
          <p:cNvCxnSpPr/>
          <p:nvPr/>
        </p:nvCxnSpPr>
        <p:spPr>
          <a:xfrm>
            <a:off x="6217297" y="2381751"/>
            <a:ext cx="0" cy="566368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08344561-F55B-4F7F-93F1-3EB5BD5053FD}"/>
              </a:ext>
            </a:extLst>
          </p:cNvPr>
          <p:cNvSpPr/>
          <p:nvPr/>
        </p:nvSpPr>
        <p:spPr>
          <a:xfrm>
            <a:off x="3184023" y="2418340"/>
            <a:ext cx="277595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4400" b="1" dirty="0">
                <a:ln w="28575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Bahnschrift SemiBold" panose="020B0502040204020203" pitchFamily="34" charset="0"/>
                <a:cs typeface="Poppins ExtraBold" panose="00000900000000000000" pitchFamily="2" charset="0"/>
              </a:rPr>
              <a:t>2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FE29F5B-06F8-42B4-BABD-DF047AD0AB16}"/>
              </a:ext>
            </a:extLst>
          </p:cNvPr>
          <p:cNvSpPr/>
          <p:nvPr/>
        </p:nvSpPr>
        <p:spPr>
          <a:xfrm>
            <a:off x="7024825" y="2418340"/>
            <a:ext cx="116089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4400" b="1" dirty="0">
                <a:ln w="28575"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ahnschrift SemiBold" panose="020B0502040204020203" pitchFamily="34" charset="0"/>
                <a:cs typeface="Poppins ExtraBold" panose="00000900000000000000" pitchFamily="2" charset="0"/>
              </a:rPr>
              <a:t>3</a:t>
            </a:r>
          </a:p>
        </p:txBody>
      </p:sp>
      <p:pic>
        <p:nvPicPr>
          <p:cNvPr id="3" name="Grafik 2" descr="Blume">
            <a:extLst>
              <a:ext uri="{FF2B5EF4-FFF2-40B4-BE49-F238E27FC236}">
                <a16:creationId xmlns:a16="http://schemas.microsoft.com/office/drawing/2014/main" id="{D5FC2026-0DBC-40F3-B530-11B89A8E1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77074" y="4726663"/>
            <a:ext cx="1800000" cy="1800000"/>
          </a:xfrm>
          <a:prstGeom prst="rect">
            <a:avLst/>
          </a:prstGeom>
        </p:spPr>
      </p:pic>
      <p:pic>
        <p:nvPicPr>
          <p:cNvPr id="6" name="Grafik 5" descr="Sonne">
            <a:extLst>
              <a:ext uri="{FF2B5EF4-FFF2-40B4-BE49-F238E27FC236}">
                <a16:creationId xmlns:a16="http://schemas.microsoft.com/office/drawing/2014/main" id="{251D68D3-BCC8-4D58-8F2D-96ADD26B37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05272" y="4726663"/>
            <a:ext cx="1800000" cy="1800000"/>
          </a:xfrm>
          <a:prstGeom prst="rect">
            <a:avLst/>
          </a:prstGeom>
        </p:spPr>
      </p:pic>
      <p:pic>
        <p:nvPicPr>
          <p:cNvPr id="8" name="Grafik 7" descr="Schneeflocke">
            <a:extLst>
              <a:ext uri="{FF2B5EF4-FFF2-40B4-BE49-F238E27FC236}">
                <a16:creationId xmlns:a16="http://schemas.microsoft.com/office/drawing/2014/main" id="{DDCE9D5F-A977-49CE-8BE5-68D8938DC2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4572" y="4726663"/>
            <a:ext cx="1800000" cy="1800000"/>
          </a:xfrm>
          <a:prstGeom prst="rect">
            <a:avLst/>
          </a:prstGeom>
        </p:spPr>
      </p:pic>
      <p:pic>
        <p:nvPicPr>
          <p:cNvPr id="12" name="Grafik 11" descr="Blatt">
            <a:extLst>
              <a:ext uri="{FF2B5EF4-FFF2-40B4-BE49-F238E27FC236}">
                <a16:creationId xmlns:a16="http://schemas.microsoft.com/office/drawing/2014/main" id="{94F77FEE-F873-4D92-95BE-CF9D4F2D46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44586" y="7402130"/>
            <a:ext cx="1800000" cy="1800000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3BC87F91-DAB2-4BD4-BF5E-55BFFF8B0156}"/>
              </a:ext>
            </a:extLst>
          </p:cNvPr>
          <p:cNvSpPr/>
          <p:nvPr/>
        </p:nvSpPr>
        <p:spPr>
          <a:xfrm>
            <a:off x="1932302" y="1340765"/>
            <a:ext cx="52793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Wann hat Brokkoli Saison?</a:t>
            </a:r>
            <a:endParaRPr lang="de-DE" sz="3600" b="1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A62470E-23F2-4598-AAE9-96C2035A9A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94" y="438007"/>
            <a:ext cx="1440000" cy="422466"/>
          </a:xfrm>
          <a:prstGeom prst="rect">
            <a:avLst/>
          </a:prstGeom>
        </p:spPr>
      </p:pic>
      <p:pic>
        <p:nvPicPr>
          <p:cNvPr id="17" name="Inhaltsplatzhalter 13">
            <a:extLst>
              <a:ext uri="{FF2B5EF4-FFF2-40B4-BE49-F238E27FC236}">
                <a16:creationId xmlns:a16="http://schemas.microsoft.com/office/drawing/2014/main" id="{2FC6A089-5DA8-4E15-96F5-377D236216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355" y="0"/>
            <a:ext cx="3112352" cy="128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D39259C-8B5C-493A-B4C3-E960B96AEAEE}"/>
              </a:ext>
            </a:extLst>
          </p:cNvPr>
          <p:cNvSpPr/>
          <p:nvPr/>
        </p:nvSpPr>
        <p:spPr>
          <a:xfrm>
            <a:off x="136092" y="2418340"/>
            <a:ext cx="277595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44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Bahnschrift SemiBold" panose="020B0502040204020203" pitchFamily="34" charset="0"/>
                <a:cs typeface="Poppins ExtraBold" panose="00000900000000000000" pitchFamily="2" charset="0"/>
              </a:rPr>
              <a:t>1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72586FE3-ED1C-483A-88B3-7A4C6A9ED1F3}"/>
              </a:ext>
            </a:extLst>
          </p:cNvPr>
          <p:cNvCxnSpPr/>
          <p:nvPr/>
        </p:nvCxnSpPr>
        <p:spPr>
          <a:xfrm>
            <a:off x="3004456" y="2381752"/>
            <a:ext cx="0" cy="566368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5994B742-4B5A-404C-A9EF-DC58595AF824}"/>
              </a:ext>
            </a:extLst>
          </p:cNvPr>
          <p:cNvCxnSpPr/>
          <p:nvPr/>
        </p:nvCxnSpPr>
        <p:spPr>
          <a:xfrm>
            <a:off x="6217297" y="2381751"/>
            <a:ext cx="0" cy="566368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08344561-F55B-4F7F-93F1-3EB5BD5053FD}"/>
              </a:ext>
            </a:extLst>
          </p:cNvPr>
          <p:cNvSpPr/>
          <p:nvPr/>
        </p:nvSpPr>
        <p:spPr>
          <a:xfrm>
            <a:off x="3184023" y="2418340"/>
            <a:ext cx="277595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4400" b="1" dirty="0">
                <a:ln w="28575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Bahnschrift SemiBold" panose="020B0502040204020203" pitchFamily="34" charset="0"/>
                <a:cs typeface="Poppins ExtraBold" panose="00000900000000000000" pitchFamily="2" charset="0"/>
              </a:rPr>
              <a:t>2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FE29F5B-06F8-42B4-BABD-DF047AD0AB16}"/>
              </a:ext>
            </a:extLst>
          </p:cNvPr>
          <p:cNvSpPr/>
          <p:nvPr/>
        </p:nvSpPr>
        <p:spPr>
          <a:xfrm>
            <a:off x="7024825" y="2418340"/>
            <a:ext cx="116089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4400" b="1" dirty="0">
                <a:ln w="28575"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ahnschrift SemiBold" panose="020B0502040204020203" pitchFamily="34" charset="0"/>
                <a:cs typeface="Poppins ExtraBold" panose="00000900000000000000" pitchFamily="2" charset="0"/>
              </a:rPr>
              <a:t>3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BC87F91-DAB2-4BD4-BF5E-55BFFF8B0156}"/>
              </a:ext>
            </a:extLst>
          </p:cNvPr>
          <p:cNvSpPr/>
          <p:nvPr/>
        </p:nvSpPr>
        <p:spPr>
          <a:xfrm>
            <a:off x="1932302" y="1340765"/>
            <a:ext cx="52793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Wann hat Brokkoli Saison?</a:t>
            </a:r>
            <a:endParaRPr lang="de-DE" sz="3600" b="1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0D07486-8312-40A6-A0E9-1DF2A6C4DD61}"/>
              </a:ext>
            </a:extLst>
          </p:cNvPr>
          <p:cNvSpPr/>
          <p:nvPr/>
        </p:nvSpPr>
        <p:spPr>
          <a:xfrm>
            <a:off x="6228275" y="6414698"/>
            <a:ext cx="30326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Open Sans"/>
              </a:rPr>
              <a:t>Image by </a:t>
            </a:r>
            <a:r>
              <a:rPr lang="en-US" sz="1200" u="sng" dirty="0" err="1">
                <a:latin typeface="Open Sans"/>
                <a:hlinkClick r:id="rId2"/>
              </a:rPr>
              <a:t>WikimediaImages</a:t>
            </a:r>
            <a:r>
              <a:rPr lang="en-US" sz="1200" dirty="0">
                <a:latin typeface="Open Sans"/>
              </a:rPr>
              <a:t> from </a:t>
            </a:r>
            <a:r>
              <a:rPr lang="en-US" sz="1200" u="sng" dirty="0" err="1">
                <a:latin typeface="Open Sans"/>
                <a:hlinkClick r:id="rId3"/>
              </a:rPr>
              <a:t>Pixabay</a:t>
            </a:r>
            <a:endParaRPr lang="de-DE" sz="1200" dirty="0">
              <a:latin typeface="Open Sans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66A0F4E-213E-4A4C-8977-91BF0DF1236A}"/>
              </a:ext>
            </a:extLst>
          </p:cNvPr>
          <p:cNvSpPr/>
          <p:nvPr/>
        </p:nvSpPr>
        <p:spPr>
          <a:xfrm>
            <a:off x="136092" y="6414699"/>
            <a:ext cx="28223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191B26"/>
                </a:solidFill>
                <a:latin typeface="Open Sans"/>
              </a:rPr>
              <a:t>Image by </a:t>
            </a:r>
            <a:r>
              <a:rPr lang="en-US" sz="1200" u="sng" dirty="0">
                <a:solidFill>
                  <a:srgbClr val="191B26"/>
                </a:solidFill>
                <a:latin typeface="Open Sans"/>
                <a:hlinkClick r:id="rId4"/>
              </a:rPr>
              <a:t>Elena </a:t>
            </a:r>
            <a:r>
              <a:rPr lang="en-US" sz="1200" u="sng" dirty="0" err="1">
                <a:solidFill>
                  <a:srgbClr val="191B26"/>
                </a:solidFill>
                <a:latin typeface="Open Sans"/>
                <a:hlinkClick r:id="rId4"/>
              </a:rPr>
              <a:t>Escagedo</a:t>
            </a:r>
            <a:r>
              <a:rPr lang="en-US" sz="1200" dirty="0">
                <a:solidFill>
                  <a:srgbClr val="191B26"/>
                </a:solidFill>
                <a:latin typeface="Open Sans"/>
              </a:rPr>
              <a:t> from </a:t>
            </a:r>
            <a:r>
              <a:rPr lang="en-US" sz="1200" u="sng" dirty="0" err="1">
                <a:solidFill>
                  <a:srgbClr val="191B26"/>
                </a:solidFill>
                <a:latin typeface="Open Sans"/>
                <a:hlinkClick r:id="rId5"/>
              </a:rPr>
              <a:t>Pixabay</a:t>
            </a:r>
            <a:endParaRPr lang="de-DE" sz="120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27A8BE3-D43A-4C96-B9B6-83350AFE0342}"/>
              </a:ext>
            </a:extLst>
          </p:cNvPr>
          <p:cNvSpPr/>
          <p:nvPr/>
        </p:nvSpPr>
        <p:spPr>
          <a:xfrm>
            <a:off x="3344803" y="6414698"/>
            <a:ext cx="25161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191B26"/>
                </a:solidFill>
                <a:latin typeface="Open Sans"/>
              </a:rPr>
              <a:t>Image by </a:t>
            </a:r>
            <a:r>
              <a:rPr lang="en-US" sz="1200" u="sng" dirty="0" err="1">
                <a:solidFill>
                  <a:srgbClr val="191B26"/>
                </a:solidFill>
                <a:latin typeface="Open Sans"/>
                <a:hlinkClick r:id="rId6"/>
              </a:rPr>
              <a:t>Shingo_No</a:t>
            </a:r>
            <a:r>
              <a:rPr lang="en-US" sz="1200" dirty="0">
                <a:solidFill>
                  <a:srgbClr val="191B26"/>
                </a:solidFill>
                <a:latin typeface="Open Sans"/>
              </a:rPr>
              <a:t> from </a:t>
            </a:r>
            <a:r>
              <a:rPr lang="en-US" sz="1200" u="sng" dirty="0" err="1">
                <a:solidFill>
                  <a:srgbClr val="191B26"/>
                </a:solidFill>
                <a:latin typeface="Open Sans"/>
                <a:hlinkClick r:id="rId7"/>
              </a:rPr>
              <a:t>Pixabay</a:t>
            </a:r>
            <a:endParaRPr lang="de-DE" sz="1200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B5B20D6-AB43-402A-B032-119C20B4B21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99"/>
          <a:stretch/>
        </p:blipFill>
        <p:spPr>
          <a:xfrm>
            <a:off x="3894369" y="4568620"/>
            <a:ext cx="1417005" cy="168803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C1A8DCD0-481E-472D-B503-DCE8A7DF3F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0" y="4568620"/>
            <a:ext cx="2416391" cy="1610298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07BF18A1-8808-4953-8428-0AC96B65A2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619" y="5010753"/>
            <a:ext cx="2452675" cy="85268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2B5299A1-2174-4781-9973-C72930300A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94" y="438007"/>
            <a:ext cx="1440000" cy="422466"/>
          </a:xfrm>
          <a:prstGeom prst="rect">
            <a:avLst/>
          </a:prstGeom>
        </p:spPr>
      </p:pic>
      <p:pic>
        <p:nvPicPr>
          <p:cNvPr id="19" name="Inhaltsplatzhalter 13">
            <a:extLst>
              <a:ext uri="{FF2B5EF4-FFF2-40B4-BE49-F238E27FC236}">
                <a16:creationId xmlns:a16="http://schemas.microsoft.com/office/drawing/2014/main" id="{16D34931-C011-45A2-867F-3D5227ED09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355" y="0"/>
            <a:ext cx="3112352" cy="128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94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150</Words>
  <Application>Microsoft Office PowerPoint</Application>
  <PresentationFormat>Bildschirmpräsentation (4:3)</PresentationFormat>
  <Paragraphs>44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7" baseType="lpstr">
      <vt:lpstr>Arial</vt:lpstr>
      <vt:lpstr>Bahnschrift SemiBold</vt:lpstr>
      <vt:lpstr>Calibri</vt:lpstr>
      <vt:lpstr>Calibri Light</vt:lpstr>
      <vt:lpstr>Open Sans</vt:lpstr>
      <vt:lpstr>Poppins ExtraBold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Ludewig, Edwina</dc:creator>
  <cp:lastModifiedBy>Rueck, Lisa Sophie</cp:lastModifiedBy>
  <cp:revision>10</cp:revision>
  <dcterms:created xsi:type="dcterms:W3CDTF">2022-02-04T15:07:01Z</dcterms:created>
  <dcterms:modified xsi:type="dcterms:W3CDTF">2023-09-12T07:48:33Z</dcterms:modified>
</cp:coreProperties>
</file>