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601200" cy="12801600" type="A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3" d="100"/>
          <a:sy n="63" d="100"/>
        </p:scale>
        <p:origin x="123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9623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971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9376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181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5325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98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5015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1174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0197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9099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1066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68E36-A440-4664-96F1-F9DD28984AB3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30C66-10C1-40EE-B368-46FF0ABF2C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354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D39259C-8B5C-493A-B4C3-E960B96AEAEE}"/>
              </a:ext>
            </a:extLst>
          </p:cNvPr>
          <p:cNvSpPr/>
          <p:nvPr/>
        </p:nvSpPr>
        <p:spPr>
          <a:xfrm>
            <a:off x="3412622" y="768488"/>
            <a:ext cx="2775953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36000" b="1" cap="none" spc="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Bahnschrift SemiBold" panose="020B0502040204020203" pitchFamily="34" charset="0"/>
                <a:cs typeface="Poppins ExtraBold" panose="00000900000000000000" pitchFamily="2" charset="0"/>
              </a:rPr>
              <a:t>1</a:t>
            </a:r>
          </a:p>
        </p:txBody>
      </p:sp>
      <p:pic>
        <p:nvPicPr>
          <p:cNvPr id="5" name="Picture 2" descr="EU-Bio-Logo">
            <a:extLst>
              <a:ext uri="{FF2B5EF4-FFF2-40B4-BE49-F238E27FC236}">
                <a16:creationId xmlns:a16="http://schemas.microsoft.com/office/drawing/2014/main" id="{C08FF30E-63BC-4602-B723-1C1D98C1C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981" y="7149799"/>
            <a:ext cx="6026657" cy="3389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0F0DB328-636A-40B8-AD11-0E10D2E211A8}"/>
              </a:ext>
            </a:extLst>
          </p:cNvPr>
          <p:cNvSpPr txBox="1"/>
          <p:nvPr/>
        </p:nvSpPr>
        <p:spPr>
          <a:xfrm>
            <a:off x="2703641" y="5985301"/>
            <a:ext cx="4193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>
                <a:latin typeface="Poppins ExtraBold" panose="00000900000000000000" pitchFamily="2" charset="0"/>
                <a:cs typeface="Poppins ExtraBold" panose="00000900000000000000" pitchFamily="2" charset="0"/>
              </a:rPr>
              <a:t>EU-Bio-Logo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514B3EB3-69EB-4313-812F-1C378B730519}"/>
              </a:ext>
            </a:extLst>
          </p:cNvPr>
          <p:cNvSpPr/>
          <p:nvPr/>
        </p:nvSpPr>
        <p:spPr>
          <a:xfrm>
            <a:off x="1947980" y="10670165"/>
            <a:ext cx="622886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50" dirty="0">
                <a:latin typeface="Poppins Light" panose="00000400000000000000" pitchFamily="2" charset="0"/>
                <a:cs typeface="Poppins Light" panose="00000400000000000000" pitchFamily="2" charset="0"/>
              </a:rPr>
              <a:t>https://www.bmel.de/DE/themen/landwirtschaft/oekologischer-landbau/eu-bio-logo.html</a:t>
            </a:r>
          </a:p>
        </p:txBody>
      </p:sp>
      <p:pic>
        <p:nvPicPr>
          <p:cNvPr id="11" name="Inhaltsplatzhalter 13">
            <a:extLst>
              <a:ext uri="{FF2B5EF4-FFF2-40B4-BE49-F238E27FC236}">
                <a16:creationId xmlns:a16="http://schemas.microsoft.com/office/drawing/2014/main" id="{C28E7FFD-4A69-4D2E-A60D-66E15CF2F6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3251" y="-4070"/>
            <a:ext cx="3112352" cy="1280733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F9BBF85F-DC3D-4F3E-A96E-742F99504A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94" y="438007"/>
            <a:ext cx="1717913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71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D39259C-8B5C-493A-B4C3-E960B96AEAEE}"/>
              </a:ext>
            </a:extLst>
          </p:cNvPr>
          <p:cNvSpPr/>
          <p:nvPr/>
        </p:nvSpPr>
        <p:spPr>
          <a:xfrm>
            <a:off x="3412622" y="768488"/>
            <a:ext cx="2775953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36000" b="1" cap="none" spc="0" dirty="0">
                <a:ln w="28575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Bahnschrift SemiBold" panose="020B0502040204020203" pitchFamily="34" charset="0"/>
                <a:cs typeface="Poppins ExtraBold" panose="00000900000000000000" pitchFamily="2" charset="0"/>
              </a:rPr>
              <a:t>2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F0DB328-636A-40B8-AD11-0E10D2E211A8}"/>
              </a:ext>
            </a:extLst>
          </p:cNvPr>
          <p:cNvSpPr txBox="1"/>
          <p:nvPr/>
        </p:nvSpPr>
        <p:spPr>
          <a:xfrm>
            <a:off x="2165099" y="6197062"/>
            <a:ext cx="52709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>
                <a:latin typeface="Poppins ExtraBold" panose="00000900000000000000" pitchFamily="2" charset="0"/>
                <a:cs typeface="Poppins ExtraBold" panose="00000900000000000000" pitchFamily="2" charset="0"/>
              </a:rPr>
              <a:t>Bioland-Siegel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514B3EB3-69EB-4313-812F-1C378B730519}"/>
              </a:ext>
            </a:extLst>
          </p:cNvPr>
          <p:cNvSpPr/>
          <p:nvPr/>
        </p:nvSpPr>
        <p:spPr>
          <a:xfrm>
            <a:off x="1947980" y="10670165"/>
            <a:ext cx="622886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050" dirty="0">
                <a:latin typeface="Poppins Light" panose="00000400000000000000" pitchFamily="2" charset="0"/>
                <a:cs typeface="Poppins Light" panose="00000400000000000000" pitchFamily="2" charset="0"/>
              </a:rPr>
              <a:t>https://www.bioland.de/verbraucher</a:t>
            </a:r>
          </a:p>
        </p:txBody>
      </p:sp>
      <p:pic>
        <p:nvPicPr>
          <p:cNvPr id="2050" name="Picture 2" descr="https://www.bioland.de/typo3conf/ext/conlabz_bioland_theme/Resources/Public/build/img/logo.png">
            <a:extLst>
              <a:ext uri="{FF2B5EF4-FFF2-40B4-BE49-F238E27FC236}">
                <a16:creationId xmlns:a16="http://schemas.microsoft.com/office/drawing/2014/main" id="{1007E476-BC83-418D-9C98-68E33F80F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416" y="7126381"/>
            <a:ext cx="3543784" cy="3543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7D6ACF9F-0F1C-4BAC-B18E-BF73A53650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94" y="438007"/>
            <a:ext cx="1717913" cy="504000"/>
          </a:xfrm>
          <a:prstGeom prst="rect">
            <a:avLst/>
          </a:prstGeom>
        </p:spPr>
      </p:pic>
      <p:pic>
        <p:nvPicPr>
          <p:cNvPr id="11" name="Inhaltsplatzhalter 13">
            <a:extLst>
              <a:ext uri="{FF2B5EF4-FFF2-40B4-BE49-F238E27FC236}">
                <a16:creationId xmlns:a16="http://schemas.microsoft.com/office/drawing/2014/main" id="{29C3DC1A-0584-474B-BF2D-31635C4CA3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3251" y="-4070"/>
            <a:ext cx="3112352" cy="1280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346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D39259C-8B5C-493A-B4C3-E960B96AEAEE}"/>
              </a:ext>
            </a:extLst>
          </p:cNvPr>
          <p:cNvSpPr/>
          <p:nvPr/>
        </p:nvSpPr>
        <p:spPr>
          <a:xfrm>
            <a:off x="3412622" y="768488"/>
            <a:ext cx="2775953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36000" b="1" cap="none" spc="0" dirty="0">
                <a:ln w="28575">
                  <a:solidFill>
                    <a:schemeClr val="tx1"/>
                  </a:solidFill>
                </a:ln>
                <a:solidFill>
                  <a:schemeClr val="accent1"/>
                </a:solidFill>
                <a:latin typeface="Bahnschrift SemiBold" panose="020B0502040204020203" pitchFamily="34" charset="0"/>
                <a:cs typeface="Poppins ExtraBold" panose="00000900000000000000" pitchFamily="2" charset="0"/>
              </a:rPr>
              <a:t>3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F0DB328-636A-40B8-AD11-0E10D2E211A8}"/>
              </a:ext>
            </a:extLst>
          </p:cNvPr>
          <p:cNvSpPr txBox="1"/>
          <p:nvPr/>
        </p:nvSpPr>
        <p:spPr>
          <a:xfrm>
            <a:off x="2084029" y="6050487"/>
            <a:ext cx="57545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 err="1">
                <a:latin typeface="Poppins ExtraBold" panose="00000900000000000000" pitchFamily="2" charset="0"/>
                <a:cs typeface="Poppins ExtraBold" panose="00000900000000000000" pitchFamily="2" charset="0"/>
              </a:rPr>
              <a:t>demeter</a:t>
            </a:r>
            <a:r>
              <a:rPr lang="de-DE" sz="4800" dirty="0">
                <a:latin typeface="Poppins ExtraBold" panose="00000900000000000000" pitchFamily="2" charset="0"/>
                <a:cs typeface="Poppins ExtraBold" panose="00000900000000000000" pitchFamily="2" charset="0"/>
              </a:rPr>
              <a:t>-Siegel</a:t>
            </a:r>
          </a:p>
        </p:txBody>
      </p:sp>
      <p:pic>
        <p:nvPicPr>
          <p:cNvPr id="1032" name="Picture 8" descr="https://www.demeter.fr/wp-content/uploads/2018/03/LOGO-DEMETER-COULEUR-300x167.jpg">
            <a:extLst>
              <a:ext uri="{FF2B5EF4-FFF2-40B4-BE49-F238E27FC236}">
                <a16:creationId xmlns:a16="http://schemas.microsoft.com/office/drawing/2014/main" id="{65DBEA1B-D953-48BE-B5CA-FD72F863C5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0178" y="7416811"/>
            <a:ext cx="4980843" cy="2772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hteck 9">
            <a:extLst>
              <a:ext uri="{FF2B5EF4-FFF2-40B4-BE49-F238E27FC236}">
                <a16:creationId xmlns:a16="http://schemas.microsoft.com/office/drawing/2014/main" id="{24CABECE-D83B-4192-8047-DFBCAE096C50}"/>
              </a:ext>
            </a:extLst>
          </p:cNvPr>
          <p:cNvSpPr/>
          <p:nvPr/>
        </p:nvSpPr>
        <p:spPr>
          <a:xfrm>
            <a:off x="3290017" y="9855629"/>
            <a:ext cx="3342582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50" dirty="0">
                <a:latin typeface="Poppins Light" panose="00000400000000000000" pitchFamily="2" charset="0"/>
                <a:cs typeface="Poppins Light" panose="00000400000000000000" pitchFamily="2" charset="0"/>
              </a:rPr>
              <a:t>https://www.demeter.fr/logo-demeter-couleur/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8D20821-D220-4DBF-939C-A08A22E028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94" y="438007"/>
            <a:ext cx="1717913" cy="504000"/>
          </a:xfrm>
          <a:prstGeom prst="rect">
            <a:avLst/>
          </a:prstGeom>
        </p:spPr>
      </p:pic>
      <p:pic>
        <p:nvPicPr>
          <p:cNvPr id="11" name="Inhaltsplatzhalter 13">
            <a:extLst>
              <a:ext uri="{FF2B5EF4-FFF2-40B4-BE49-F238E27FC236}">
                <a16:creationId xmlns:a16="http://schemas.microsoft.com/office/drawing/2014/main" id="{3FE36072-9588-42D5-80EB-16F77F4C71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3251" y="-4070"/>
            <a:ext cx="3112352" cy="1280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607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44</Words>
  <Application>Microsoft Office PowerPoint</Application>
  <PresentationFormat>A3-Papier (297 x 420 mm)</PresentationFormat>
  <Paragraphs>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0" baseType="lpstr">
      <vt:lpstr>Arial</vt:lpstr>
      <vt:lpstr>Bahnschrift SemiBold</vt:lpstr>
      <vt:lpstr>Calibri</vt:lpstr>
      <vt:lpstr>Calibri Light</vt:lpstr>
      <vt:lpstr>Poppins ExtraBold</vt:lpstr>
      <vt:lpstr>Poppins Light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Ludewig, Edwina</dc:creator>
  <cp:lastModifiedBy>Rueck, Lisa Sophie</cp:lastModifiedBy>
  <cp:revision>4</cp:revision>
  <dcterms:created xsi:type="dcterms:W3CDTF">2022-02-04T15:07:01Z</dcterms:created>
  <dcterms:modified xsi:type="dcterms:W3CDTF">2023-08-23T06:45:06Z</dcterms:modified>
</cp:coreProperties>
</file>