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sldIdLst>
    <p:sldId id="366" r:id="rId2"/>
    <p:sldId id="355" r:id="rId3"/>
    <p:sldId id="365" r:id="rId4"/>
  </p:sldIdLst>
  <p:sldSz cx="7559675" cy="532765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vorlage" id="{D802BFBA-A0A3-4D47-858B-12A1D33C2A38}">
          <p14:sldIdLst>
            <p14:sldId id="366"/>
          </p14:sldIdLst>
        </p14:section>
        <p14:section name="Rezeptbeispiele" id="{765EF04C-69F1-4329-B896-F4DD5CD3241D}">
          <p14:sldIdLst>
            <p14:sldId id="355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30" userDrawn="1">
          <p15:clr>
            <a:srgbClr val="A4A3A4"/>
          </p15:clr>
        </p15:guide>
        <p15:guide id="2" pos="43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etjen, Katrin" initials="LK" lastIdx="3" clrIdx="0">
    <p:extLst>
      <p:ext uri="{19B8F6BF-5375-455C-9EA6-DF929625EA0E}">
        <p15:presenceInfo xmlns:p15="http://schemas.microsoft.com/office/powerpoint/2012/main" userId="S-1-5-21-2772405417-3723064260-3314010491-7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AC2"/>
    <a:srgbClr val="00395B"/>
    <a:srgbClr val="F5A5A9"/>
    <a:srgbClr val="AF111B"/>
    <a:srgbClr val="E38F13"/>
    <a:srgbClr val="B1141C"/>
    <a:srgbClr val="1482AC"/>
    <a:srgbClr val="F3785B"/>
    <a:srgbClr val="8BD9DD"/>
    <a:srgbClr val="96D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3784" autoAdjust="0"/>
  </p:normalViewPr>
  <p:slideViewPr>
    <p:cSldViewPr>
      <p:cViewPr varScale="1">
        <p:scale>
          <a:sx n="132" d="100"/>
          <a:sy n="132" d="100"/>
        </p:scale>
        <p:origin x="1578" y="156"/>
      </p:cViewPr>
      <p:guideLst>
        <p:guide orient="horz" pos="3130"/>
        <p:guide pos="4377"/>
      </p:guideLst>
    </p:cSldViewPr>
  </p:slideViewPr>
  <p:outlineViewPr>
    <p:cViewPr>
      <p:scale>
        <a:sx n="33" d="100"/>
        <a:sy n="33" d="100"/>
      </p:scale>
      <p:origin x="0" y="-142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6556150-40A5-41EC-9CD7-3857BC2882D5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1279525"/>
            <a:ext cx="48990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B23E32-6260-4384-8E45-4A2AB2743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83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7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67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49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2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05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15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23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23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8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4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14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B914-1573-478D-BF83-202E467DDE49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8EE5-FEA7-48B5-B3E3-E3FBCAB42E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8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accent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A9F32-2CDB-488B-818C-974F944D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09" y="119502"/>
            <a:ext cx="6520220" cy="418919"/>
          </a:xfrm>
        </p:spPr>
        <p:txBody>
          <a:bodyPr>
            <a:normAutofit fontScale="90000"/>
          </a:bodyPr>
          <a:lstStyle/>
          <a:p>
            <a:r>
              <a:rPr lang="de-DE" sz="2400" b="1" dirty="0">
                <a:latin typeface="Poppins Medium" panose="00000600000000000000"/>
              </a:rPr>
              <a:t>Name des Gerichtes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DC02357F-4E2D-44DA-A558-C15AA34BB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69" y="-72479"/>
            <a:ext cx="1929820" cy="794122"/>
          </a:xfr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FD25A6C-F2EF-47DA-BC31-AA58AEBE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9" y="199110"/>
            <a:ext cx="855359" cy="250944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6300344C-3E72-4290-873B-37BA117FBEAB}"/>
              </a:ext>
            </a:extLst>
          </p:cNvPr>
          <p:cNvSpPr txBox="1"/>
          <p:nvPr/>
        </p:nvSpPr>
        <p:spPr>
          <a:xfrm rot="21328438">
            <a:off x="1738363" y="3088672"/>
            <a:ext cx="1788541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40" b="0" i="0" u="none" strike="noStrike" kern="1200" cap="none" spc="0" normalizeH="0" baseline="0" noProof="0" dirty="0">
              <a:ln>
                <a:noFill/>
              </a:ln>
              <a:solidFill>
                <a:srgbClr val="445D45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4236468-18A1-4577-BA2B-F56BC50FF53D}"/>
              </a:ext>
            </a:extLst>
          </p:cNvPr>
          <p:cNvGrpSpPr/>
          <p:nvPr/>
        </p:nvGrpSpPr>
        <p:grpSpPr>
          <a:xfrm>
            <a:off x="323453" y="1018330"/>
            <a:ext cx="2167777" cy="3888000"/>
            <a:chOff x="467469" y="951352"/>
            <a:chExt cx="2167777" cy="3759937"/>
          </a:xfrm>
        </p:grpSpPr>
        <p:sp>
          <p:nvSpPr>
            <p:cNvPr id="42" name="Rechteck: abgerundete Ecken 5">
              <a:extLst>
                <a:ext uri="{FF2B5EF4-FFF2-40B4-BE49-F238E27FC236}">
                  <a16:creationId xmlns:a16="http://schemas.microsoft.com/office/drawing/2014/main" id="{C304A93C-E41C-47CA-82D4-BEB51C1DCBB8}"/>
                </a:ext>
              </a:extLst>
            </p:cNvPr>
            <p:cNvSpPr/>
            <p:nvPr/>
          </p:nvSpPr>
          <p:spPr>
            <a:xfrm>
              <a:off x="467469" y="951352"/>
              <a:ext cx="2167777" cy="37599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9BB9FDED-7A31-4E70-8FF2-6ACE6B7A6139}"/>
                </a:ext>
              </a:extLst>
            </p:cNvPr>
            <p:cNvSpPr txBox="1"/>
            <p:nvPr/>
          </p:nvSpPr>
          <p:spPr>
            <a:xfrm>
              <a:off x="467469" y="987794"/>
              <a:ext cx="2167777" cy="3006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  Zutaten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Zutat 1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Zutat 2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…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de-DE" sz="1200" dirty="0">
                <a:solidFill>
                  <a:srgbClr val="000000"/>
                </a:solidFill>
                <a:latin typeface="Poppins Medium" panose="00000600000000000000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de-DE" sz="1200" dirty="0">
                <a:solidFill>
                  <a:srgbClr val="000000"/>
                </a:solidFill>
                <a:latin typeface="Poppins Medium" panose="00000600000000000000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de-DE" sz="1200" dirty="0">
                <a:solidFill>
                  <a:srgbClr val="000000"/>
                </a:solidFill>
                <a:latin typeface="Poppins Medium" panose="00000600000000000000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de-DE" sz="1200" dirty="0">
                <a:solidFill>
                  <a:srgbClr val="000000"/>
                </a:solidFill>
                <a:latin typeface="Poppins Medium" panose="00000600000000000000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de-DE" sz="400" dirty="0">
                <a:solidFill>
                  <a:srgbClr val="000000"/>
                </a:solidFill>
                <a:latin typeface="Poppins Medium" panose="0000060000000000000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Material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Gegenstand 1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Gegenstand 2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…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</p:txBody>
        </p:sp>
      </p:grpSp>
      <p:sp>
        <p:nvSpPr>
          <p:cNvPr id="53" name="Rechteck: gefaltete Ecke 216">
            <a:extLst>
              <a:ext uri="{FF2B5EF4-FFF2-40B4-BE49-F238E27FC236}">
                <a16:creationId xmlns:a16="http://schemas.microsoft.com/office/drawing/2014/main" id="{0F535FCB-8387-4AFB-BB1B-CDF8D1E9D11A}"/>
              </a:ext>
            </a:extLst>
          </p:cNvPr>
          <p:cNvSpPr/>
          <p:nvPr/>
        </p:nvSpPr>
        <p:spPr>
          <a:xfrm rot="595458">
            <a:off x="5757547" y="1234233"/>
            <a:ext cx="1560486" cy="1359774"/>
          </a:xfrm>
          <a:custGeom>
            <a:avLst/>
            <a:gdLst>
              <a:gd name="connsiteX0" fmla="*/ 0 w 2663172"/>
              <a:gd name="connsiteY0" fmla="*/ 0 h 2364875"/>
              <a:gd name="connsiteX1" fmla="*/ 639161 w 2663172"/>
              <a:gd name="connsiteY1" fmla="*/ 0 h 2364875"/>
              <a:gd name="connsiteX2" fmla="*/ 1225059 w 2663172"/>
              <a:gd name="connsiteY2" fmla="*/ 0 h 2364875"/>
              <a:gd name="connsiteX3" fmla="*/ 1944116 w 2663172"/>
              <a:gd name="connsiteY3" fmla="*/ 0 h 2364875"/>
              <a:gd name="connsiteX4" fmla="*/ 2663172 w 2663172"/>
              <a:gd name="connsiteY4" fmla="*/ 0 h 2364875"/>
              <a:gd name="connsiteX5" fmla="*/ 2663172 w 2663172"/>
              <a:gd name="connsiteY5" fmla="*/ 636856 h 2364875"/>
              <a:gd name="connsiteX6" fmla="*/ 2663172 w 2663172"/>
              <a:gd name="connsiteY6" fmla="*/ 1254015 h 2364875"/>
              <a:gd name="connsiteX7" fmla="*/ 2663172 w 2663172"/>
              <a:gd name="connsiteY7" fmla="*/ 1969657 h 2364875"/>
              <a:gd name="connsiteX8" fmla="*/ 2267954 w 2663172"/>
              <a:gd name="connsiteY8" fmla="*/ 2364875 h 2364875"/>
              <a:gd name="connsiteX9" fmla="*/ 1769004 w 2663172"/>
              <a:gd name="connsiteY9" fmla="*/ 2364875 h 2364875"/>
              <a:gd name="connsiteX10" fmla="*/ 1224695 w 2663172"/>
              <a:gd name="connsiteY10" fmla="*/ 2364875 h 2364875"/>
              <a:gd name="connsiteX11" fmla="*/ 680386 w 2663172"/>
              <a:gd name="connsiteY11" fmla="*/ 2364875 h 2364875"/>
              <a:gd name="connsiteX12" fmla="*/ 0 w 2663172"/>
              <a:gd name="connsiteY12" fmla="*/ 2364875 h 2364875"/>
              <a:gd name="connsiteX13" fmla="*/ 0 w 2663172"/>
              <a:gd name="connsiteY13" fmla="*/ 1797305 h 2364875"/>
              <a:gd name="connsiteX14" fmla="*/ 0 w 2663172"/>
              <a:gd name="connsiteY14" fmla="*/ 1206086 h 2364875"/>
              <a:gd name="connsiteX15" fmla="*/ 0 w 2663172"/>
              <a:gd name="connsiteY15" fmla="*/ 591219 h 2364875"/>
              <a:gd name="connsiteX16" fmla="*/ 0 w 2663172"/>
              <a:gd name="connsiteY16" fmla="*/ 0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4" fmla="*/ 1746325 w 2663172"/>
              <a:gd name="connsiteY4" fmla="*/ 2364875 h 2364875"/>
              <a:gd name="connsiteX5" fmla="*/ 1179336 w 2663172"/>
              <a:gd name="connsiteY5" fmla="*/ 2364875 h 2364875"/>
              <a:gd name="connsiteX6" fmla="*/ 566989 w 2663172"/>
              <a:gd name="connsiteY6" fmla="*/ 2364875 h 2364875"/>
              <a:gd name="connsiteX7" fmla="*/ 0 w 2663172"/>
              <a:gd name="connsiteY7" fmla="*/ 2364875 h 2364875"/>
              <a:gd name="connsiteX8" fmla="*/ 0 w 2663172"/>
              <a:gd name="connsiteY8" fmla="*/ 1750008 h 2364875"/>
              <a:gd name="connsiteX9" fmla="*/ 0 w 2663172"/>
              <a:gd name="connsiteY9" fmla="*/ 1158789 h 2364875"/>
              <a:gd name="connsiteX10" fmla="*/ 0 w 2663172"/>
              <a:gd name="connsiteY10" fmla="*/ 543921 h 2364875"/>
              <a:gd name="connsiteX11" fmla="*/ 0 w 2663172"/>
              <a:gd name="connsiteY11" fmla="*/ 0 h 2364875"/>
              <a:gd name="connsiteX12" fmla="*/ 665793 w 2663172"/>
              <a:gd name="connsiteY12" fmla="*/ 0 h 2364875"/>
              <a:gd name="connsiteX13" fmla="*/ 1358218 w 2663172"/>
              <a:gd name="connsiteY13" fmla="*/ 0 h 2364875"/>
              <a:gd name="connsiteX14" fmla="*/ 2077274 w 2663172"/>
              <a:gd name="connsiteY14" fmla="*/ 0 h 2364875"/>
              <a:gd name="connsiteX15" fmla="*/ 2663172 w 2663172"/>
              <a:gd name="connsiteY15" fmla="*/ 0 h 2364875"/>
              <a:gd name="connsiteX16" fmla="*/ 2663172 w 2663172"/>
              <a:gd name="connsiteY16" fmla="*/ 617159 h 2364875"/>
              <a:gd name="connsiteX17" fmla="*/ 2663172 w 2663172"/>
              <a:gd name="connsiteY17" fmla="*/ 1254015 h 2364875"/>
              <a:gd name="connsiteX18" fmla="*/ 2663172 w 2663172"/>
              <a:gd name="connsiteY18" fmla="*/ 1969657 h 236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3172" h="2364875" stroke="0" extrusionOk="0">
                <a:moveTo>
                  <a:pt x="0" y="0"/>
                </a:moveTo>
                <a:cubicBezTo>
                  <a:pt x="163782" y="10423"/>
                  <a:pt x="493250" y="6193"/>
                  <a:pt x="639161" y="0"/>
                </a:cubicBezTo>
                <a:cubicBezTo>
                  <a:pt x="785072" y="-6193"/>
                  <a:pt x="1016669" y="-18326"/>
                  <a:pt x="1225059" y="0"/>
                </a:cubicBezTo>
                <a:cubicBezTo>
                  <a:pt x="1433449" y="18326"/>
                  <a:pt x="1780068" y="-31252"/>
                  <a:pt x="1944116" y="0"/>
                </a:cubicBezTo>
                <a:cubicBezTo>
                  <a:pt x="2108164" y="31252"/>
                  <a:pt x="2384686" y="11831"/>
                  <a:pt x="2663172" y="0"/>
                </a:cubicBezTo>
                <a:cubicBezTo>
                  <a:pt x="2690580" y="300950"/>
                  <a:pt x="2678214" y="458181"/>
                  <a:pt x="2663172" y="636856"/>
                </a:cubicBezTo>
                <a:cubicBezTo>
                  <a:pt x="2648130" y="815531"/>
                  <a:pt x="2636094" y="984703"/>
                  <a:pt x="2663172" y="1254015"/>
                </a:cubicBezTo>
                <a:cubicBezTo>
                  <a:pt x="2690250" y="1523327"/>
                  <a:pt x="2695090" y="1679966"/>
                  <a:pt x="2663172" y="1969657"/>
                </a:cubicBezTo>
                <a:cubicBezTo>
                  <a:pt x="2479443" y="2179769"/>
                  <a:pt x="2457464" y="2187778"/>
                  <a:pt x="2267954" y="2364875"/>
                </a:cubicBezTo>
                <a:cubicBezTo>
                  <a:pt x="2131419" y="2358136"/>
                  <a:pt x="1963064" y="2354299"/>
                  <a:pt x="1769004" y="2364875"/>
                </a:cubicBezTo>
                <a:cubicBezTo>
                  <a:pt x="1574944" y="2375452"/>
                  <a:pt x="1364108" y="2343106"/>
                  <a:pt x="1224695" y="2364875"/>
                </a:cubicBezTo>
                <a:cubicBezTo>
                  <a:pt x="1085282" y="2386644"/>
                  <a:pt x="815451" y="2365012"/>
                  <a:pt x="680386" y="2364875"/>
                </a:cubicBezTo>
                <a:cubicBezTo>
                  <a:pt x="545321" y="2364738"/>
                  <a:pt x="165208" y="2380013"/>
                  <a:pt x="0" y="2364875"/>
                </a:cubicBezTo>
                <a:cubicBezTo>
                  <a:pt x="-24680" y="2156682"/>
                  <a:pt x="12882" y="2073129"/>
                  <a:pt x="0" y="1797305"/>
                </a:cubicBezTo>
                <a:cubicBezTo>
                  <a:pt x="-12882" y="1521481"/>
                  <a:pt x="2615" y="1462666"/>
                  <a:pt x="0" y="1206086"/>
                </a:cubicBezTo>
                <a:cubicBezTo>
                  <a:pt x="-2615" y="949506"/>
                  <a:pt x="17054" y="739976"/>
                  <a:pt x="0" y="591219"/>
                </a:cubicBezTo>
                <a:cubicBezTo>
                  <a:pt x="-17054" y="442462"/>
                  <a:pt x="8123" y="180246"/>
                  <a:pt x="0" y="0"/>
                </a:cubicBezTo>
                <a:close/>
              </a:path>
              <a:path w="2663172" h="2364875" fill="darkenLess" stroke="0" extrusionOk="0">
                <a:moveTo>
                  <a:pt x="2267954" y="2364875"/>
                </a:moveTo>
                <a:cubicBezTo>
                  <a:pt x="2312487" y="2219960"/>
                  <a:pt x="2325293" y="2196028"/>
                  <a:pt x="2346998" y="2048701"/>
                </a:cubicBezTo>
                <a:cubicBezTo>
                  <a:pt x="2488511" y="2002086"/>
                  <a:pt x="2569487" y="2002060"/>
                  <a:pt x="2663172" y="1969657"/>
                </a:cubicBezTo>
                <a:cubicBezTo>
                  <a:pt x="2556628" y="2046618"/>
                  <a:pt x="2427328" y="2240406"/>
                  <a:pt x="2267954" y="2364875"/>
                </a:cubicBezTo>
                <a:close/>
              </a:path>
              <a:path w="2663172" h="2364875" fill="none" extrusionOk="0">
                <a:moveTo>
                  <a:pt x="2267954" y="2364875"/>
                </a:moveTo>
                <a:cubicBezTo>
                  <a:pt x="2301766" y="2282664"/>
                  <a:pt x="2319952" y="2190559"/>
                  <a:pt x="2346998" y="2048701"/>
                </a:cubicBezTo>
                <a:cubicBezTo>
                  <a:pt x="2431443" y="2010939"/>
                  <a:pt x="2566709" y="2002876"/>
                  <a:pt x="2663172" y="1969657"/>
                </a:cubicBezTo>
                <a:cubicBezTo>
                  <a:pt x="2581708" y="2050758"/>
                  <a:pt x="2448861" y="2203867"/>
                  <a:pt x="2267954" y="2364875"/>
                </a:cubicBezTo>
                <a:cubicBezTo>
                  <a:pt x="2072565" y="2350696"/>
                  <a:pt x="1903283" y="2378883"/>
                  <a:pt x="1746325" y="2364875"/>
                </a:cubicBezTo>
                <a:cubicBezTo>
                  <a:pt x="1589367" y="2350867"/>
                  <a:pt x="1442189" y="2353126"/>
                  <a:pt x="1179336" y="2364875"/>
                </a:cubicBezTo>
                <a:cubicBezTo>
                  <a:pt x="916483" y="2376624"/>
                  <a:pt x="713317" y="2365831"/>
                  <a:pt x="566989" y="2364875"/>
                </a:cubicBezTo>
                <a:cubicBezTo>
                  <a:pt x="420661" y="2363919"/>
                  <a:pt x="188315" y="2357866"/>
                  <a:pt x="0" y="2364875"/>
                </a:cubicBezTo>
                <a:cubicBezTo>
                  <a:pt x="-8518" y="2075210"/>
                  <a:pt x="-13291" y="1938883"/>
                  <a:pt x="0" y="1750008"/>
                </a:cubicBezTo>
                <a:cubicBezTo>
                  <a:pt x="13291" y="1561133"/>
                  <a:pt x="-22006" y="1399792"/>
                  <a:pt x="0" y="1158789"/>
                </a:cubicBezTo>
                <a:cubicBezTo>
                  <a:pt x="22006" y="917786"/>
                  <a:pt x="-4127" y="757342"/>
                  <a:pt x="0" y="543921"/>
                </a:cubicBezTo>
                <a:cubicBezTo>
                  <a:pt x="4127" y="330500"/>
                  <a:pt x="-3992" y="184269"/>
                  <a:pt x="0" y="0"/>
                </a:cubicBezTo>
                <a:cubicBezTo>
                  <a:pt x="283928" y="20969"/>
                  <a:pt x="483964" y="7759"/>
                  <a:pt x="665793" y="0"/>
                </a:cubicBezTo>
                <a:cubicBezTo>
                  <a:pt x="847622" y="-7759"/>
                  <a:pt x="1171958" y="-31849"/>
                  <a:pt x="1358218" y="0"/>
                </a:cubicBezTo>
                <a:cubicBezTo>
                  <a:pt x="1544478" y="31849"/>
                  <a:pt x="1891932" y="-26017"/>
                  <a:pt x="2077274" y="0"/>
                </a:cubicBezTo>
                <a:cubicBezTo>
                  <a:pt x="2262616" y="26017"/>
                  <a:pt x="2404007" y="23170"/>
                  <a:pt x="2663172" y="0"/>
                </a:cubicBezTo>
                <a:cubicBezTo>
                  <a:pt x="2655008" y="220775"/>
                  <a:pt x="2665015" y="331589"/>
                  <a:pt x="2663172" y="617159"/>
                </a:cubicBezTo>
                <a:cubicBezTo>
                  <a:pt x="2661329" y="902729"/>
                  <a:pt x="2664050" y="953625"/>
                  <a:pt x="2663172" y="1254015"/>
                </a:cubicBezTo>
                <a:cubicBezTo>
                  <a:pt x="2662294" y="1554405"/>
                  <a:pt x="2639394" y="1725775"/>
                  <a:pt x="2663172" y="1969657"/>
                </a:cubicBezTo>
              </a:path>
              <a:path w="2663172" h="2364875" fill="none" stroke="0" extrusionOk="0">
                <a:moveTo>
                  <a:pt x="2267954" y="2364875"/>
                </a:moveTo>
                <a:cubicBezTo>
                  <a:pt x="2299692" y="2217842"/>
                  <a:pt x="2322187" y="2192384"/>
                  <a:pt x="2346998" y="2048701"/>
                </a:cubicBezTo>
                <a:cubicBezTo>
                  <a:pt x="2421027" y="2030741"/>
                  <a:pt x="2527332" y="1990057"/>
                  <a:pt x="2663172" y="1969657"/>
                </a:cubicBezTo>
                <a:cubicBezTo>
                  <a:pt x="2549655" y="2061254"/>
                  <a:pt x="2433642" y="2238102"/>
                  <a:pt x="2267954" y="2364875"/>
                </a:cubicBezTo>
                <a:cubicBezTo>
                  <a:pt x="1994604" y="2340322"/>
                  <a:pt x="1852232" y="2355291"/>
                  <a:pt x="1678286" y="2364875"/>
                </a:cubicBezTo>
                <a:cubicBezTo>
                  <a:pt x="1504340" y="2374459"/>
                  <a:pt x="1262971" y="2349750"/>
                  <a:pt x="1156657" y="2364875"/>
                </a:cubicBezTo>
                <a:cubicBezTo>
                  <a:pt x="1050343" y="2380000"/>
                  <a:pt x="803782" y="2379553"/>
                  <a:pt x="566989" y="2364875"/>
                </a:cubicBezTo>
                <a:cubicBezTo>
                  <a:pt x="330196" y="2350197"/>
                  <a:pt x="256646" y="2389802"/>
                  <a:pt x="0" y="2364875"/>
                </a:cubicBezTo>
                <a:cubicBezTo>
                  <a:pt x="24708" y="2072037"/>
                  <a:pt x="16681" y="1945394"/>
                  <a:pt x="0" y="1750008"/>
                </a:cubicBezTo>
                <a:cubicBezTo>
                  <a:pt x="-16681" y="1554622"/>
                  <a:pt x="23590" y="1408184"/>
                  <a:pt x="0" y="1135140"/>
                </a:cubicBezTo>
                <a:cubicBezTo>
                  <a:pt x="-23590" y="862096"/>
                  <a:pt x="-44872" y="499818"/>
                  <a:pt x="0" y="0"/>
                </a:cubicBezTo>
                <a:cubicBezTo>
                  <a:pt x="315266" y="22397"/>
                  <a:pt x="481339" y="-18612"/>
                  <a:pt x="639161" y="0"/>
                </a:cubicBezTo>
                <a:cubicBezTo>
                  <a:pt x="796983" y="18612"/>
                  <a:pt x="1062908" y="-21056"/>
                  <a:pt x="1331586" y="0"/>
                </a:cubicBezTo>
                <a:cubicBezTo>
                  <a:pt x="1600265" y="21056"/>
                  <a:pt x="1673997" y="27052"/>
                  <a:pt x="1944116" y="0"/>
                </a:cubicBezTo>
                <a:cubicBezTo>
                  <a:pt x="2214235" y="-27052"/>
                  <a:pt x="2377209" y="-15914"/>
                  <a:pt x="2663172" y="0"/>
                </a:cubicBezTo>
                <a:cubicBezTo>
                  <a:pt x="2681902" y="161641"/>
                  <a:pt x="2672569" y="406420"/>
                  <a:pt x="2663172" y="676249"/>
                </a:cubicBezTo>
                <a:cubicBezTo>
                  <a:pt x="2653775" y="946078"/>
                  <a:pt x="2653557" y="1127140"/>
                  <a:pt x="2663172" y="1293408"/>
                </a:cubicBezTo>
                <a:cubicBezTo>
                  <a:pt x="2672787" y="1459676"/>
                  <a:pt x="2669474" y="1677612"/>
                  <a:pt x="2663172" y="1969657"/>
                </a:cubicBezTo>
              </a:path>
            </a:pathLst>
          </a:custGeom>
          <a:solidFill>
            <a:schemeClr val="bg2">
              <a:lumMod val="95000"/>
            </a:schemeClr>
          </a:solidFill>
          <a:ln w="3492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516701"/>
                      <a:gd name="connsiteY0" fmla="*/ 0 h 2193000"/>
                      <a:gd name="connsiteX1" fmla="*/ 604007 w 2516701"/>
                      <a:gd name="connsiteY1" fmla="*/ 0 h 2193000"/>
                      <a:gd name="connsiteX2" fmla="*/ 1157682 w 2516701"/>
                      <a:gd name="connsiteY2" fmla="*/ 0 h 2193000"/>
                      <a:gd name="connsiteX3" fmla="*/ 1837192 w 2516701"/>
                      <a:gd name="connsiteY3" fmla="*/ 0 h 2193000"/>
                      <a:gd name="connsiteX4" fmla="*/ 2516701 w 2516701"/>
                      <a:gd name="connsiteY4" fmla="*/ 0 h 2193000"/>
                      <a:gd name="connsiteX5" fmla="*/ 2516701 w 2516701"/>
                      <a:gd name="connsiteY5" fmla="*/ 590570 h 2193000"/>
                      <a:gd name="connsiteX6" fmla="*/ 2516701 w 2516701"/>
                      <a:gd name="connsiteY6" fmla="*/ 1162875 h 2193000"/>
                      <a:gd name="connsiteX7" fmla="*/ 2516701 w 2516701"/>
                      <a:gd name="connsiteY7" fmla="*/ 1826505 h 2193000"/>
                      <a:gd name="connsiteX8" fmla="*/ 2143219 w 2516701"/>
                      <a:gd name="connsiteY8" fmla="*/ 2193000 h 2193000"/>
                      <a:gd name="connsiteX9" fmla="*/ 1671711 w 2516701"/>
                      <a:gd name="connsiteY9" fmla="*/ 2193000 h 2193000"/>
                      <a:gd name="connsiteX10" fmla="*/ 1157338 w 2516701"/>
                      <a:gd name="connsiteY10" fmla="*/ 2193000 h 2193000"/>
                      <a:gd name="connsiteX11" fmla="*/ 642965 w 2516701"/>
                      <a:gd name="connsiteY11" fmla="*/ 2193000 h 2193000"/>
                      <a:gd name="connsiteX12" fmla="*/ 0 w 2516701"/>
                      <a:gd name="connsiteY12" fmla="*/ 2193000 h 2193000"/>
                      <a:gd name="connsiteX13" fmla="*/ 0 w 2516701"/>
                      <a:gd name="connsiteY13" fmla="*/ 1666680 h 2193000"/>
                      <a:gd name="connsiteX14" fmla="*/ 0 w 2516701"/>
                      <a:gd name="connsiteY14" fmla="*/ 1118429 h 2193000"/>
                      <a:gd name="connsiteX15" fmla="*/ 0 w 2516701"/>
                      <a:gd name="connsiteY15" fmla="*/ 548250 h 2193000"/>
                      <a:gd name="connsiteX16" fmla="*/ 0 w 2516701"/>
                      <a:gd name="connsiteY16" fmla="*/ 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650279 w 2516701"/>
                      <a:gd name="connsiteY4" fmla="*/ 2193000 h 2193000"/>
                      <a:gd name="connsiteX5" fmla="*/ 1114474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74570 h 2193000"/>
                      <a:gd name="connsiteX10" fmla="*/ 0 w 2516701"/>
                      <a:gd name="connsiteY10" fmla="*/ 504389 h 2193000"/>
                      <a:gd name="connsiteX11" fmla="*/ 0 w 2516701"/>
                      <a:gd name="connsiteY11" fmla="*/ 0 h 2193000"/>
                      <a:gd name="connsiteX12" fmla="*/ 629175 w 2516701"/>
                      <a:gd name="connsiteY12" fmla="*/ 0 h 2193000"/>
                      <a:gd name="connsiteX13" fmla="*/ 1283517 w 2516701"/>
                      <a:gd name="connsiteY13" fmla="*/ 0 h 2193000"/>
                      <a:gd name="connsiteX14" fmla="*/ 1963026 w 2516701"/>
                      <a:gd name="connsiteY14" fmla="*/ 0 h 2193000"/>
                      <a:gd name="connsiteX15" fmla="*/ 2516701 w 2516701"/>
                      <a:gd name="connsiteY15" fmla="*/ 0 h 2193000"/>
                      <a:gd name="connsiteX16" fmla="*/ 2516701 w 2516701"/>
                      <a:gd name="connsiteY16" fmla="*/ 572304 h 2193000"/>
                      <a:gd name="connsiteX17" fmla="*/ 2516701 w 2516701"/>
                      <a:gd name="connsiteY17" fmla="*/ 1162875 h 2193000"/>
                      <a:gd name="connsiteX18" fmla="*/ 2516701 w 2516701"/>
                      <a:gd name="connsiteY18" fmla="*/ 1826505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585982 w 2516701"/>
                      <a:gd name="connsiteY4" fmla="*/ 2193000 h 2193000"/>
                      <a:gd name="connsiteX5" fmla="*/ 1093042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52640 h 2193000"/>
                      <a:gd name="connsiteX10" fmla="*/ 0 w 2516701"/>
                      <a:gd name="connsiteY10" fmla="*/ 0 h 2193000"/>
                      <a:gd name="connsiteX11" fmla="*/ 604007 w 2516701"/>
                      <a:gd name="connsiteY11" fmla="*/ 0 h 2193000"/>
                      <a:gd name="connsiteX12" fmla="*/ 1258350 w 2516701"/>
                      <a:gd name="connsiteY12" fmla="*/ 0 h 2193000"/>
                      <a:gd name="connsiteX13" fmla="*/ 1837192 w 2516701"/>
                      <a:gd name="connsiteY13" fmla="*/ 0 h 2193000"/>
                      <a:gd name="connsiteX14" fmla="*/ 2516701 w 2516701"/>
                      <a:gd name="connsiteY14" fmla="*/ 0 h 2193000"/>
                      <a:gd name="connsiteX15" fmla="*/ 2516701 w 2516701"/>
                      <a:gd name="connsiteY15" fmla="*/ 627100 h 2193000"/>
                      <a:gd name="connsiteX16" fmla="*/ 2516701 w 2516701"/>
                      <a:gd name="connsiteY16" fmla="*/ 1199405 h 2193000"/>
                      <a:gd name="connsiteX17" fmla="*/ 2516701 w 2516701"/>
                      <a:gd name="connsiteY17" fmla="*/ 1826505 h 219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16701" h="2193000" stroke="0" extrusionOk="0">
                        <a:moveTo>
                          <a:pt x="0" y="0"/>
                        </a:moveTo>
                        <a:cubicBezTo>
                          <a:pt x="127584" y="-7106"/>
                          <a:pt x="463178" y="6847"/>
                          <a:pt x="604007" y="0"/>
                        </a:cubicBezTo>
                        <a:cubicBezTo>
                          <a:pt x="790153" y="4417"/>
                          <a:pt x="925702" y="-15880"/>
                          <a:pt x="1157682" y="0"/>
                        </a:cubicBezTo>
                        <a:cubicBezTo>
                          <a:pt x="1339485" y="31766"/>
                          <a:pt x="1681230" y="-23807"/>
                          <a:pt x="1837192" y="0"/>
                        </a:cubicBezTo>
                        <a:cubicBezTo>
                          <a:pt x="1969416" y="16505"/>
                          <a:pt x="2272138" y="19862"/>
                          <a:pt x="2516701" y="0"/>
                        </a:cubicBezTo>
                        <a:cubicBezTo>
                          <a:pt x="2560827" y="281239"/>
                          <a:pt x="2536489" y="413411"/>
                          <a:pt x="2516701" y="590570"/>
                        </a:cubicBezTo>
                        <a:cubicBezTo>
                          <a:pt x="2474690" y="752002"/>
                          <a:pt x="2471575" y="931530"/>
                          <a:pt x="2516701" y="1162875"/>
                        </a:cubicBezTo>
                        <a:cubicBezTo>
                          <a:pt x="2539839" y="1389251"/>
                          <a:pt x="2536618" y="1572105"/>
                          <a:pt x="2516701" y="1826505"/>
                        </a:cubicBezTo>
                        <a:cubicBezTo>
                          <a:pt x="2344462" y="2022123"/>
                          <a:pt x="2324991" y="2029420"/>
                          <a:pt x="2143219" y="2193000"/>
                        </a:cubicBezTo>
                        <a:cubicBezTo>
                          <a:pt x="1991042" y="2183006"/>
                          <a:pt x="1861820" y="2188689"/>
                          <a:pt x="1671711" y="2193000"/>
                        </a:cubicBezTo>
                        <a:cubicBezTo>
                          <a:pt x="1496453" y="2214909"/>
                          <a:pt x="1291841" y="2201381"/>
                          <a:pt x="1157338" y="2193000"/>
                        </a:cubicBezTo>
                        <a:cubicBezTo>
                          <a:pt x="1027679" y="2216400"/>
                          <a:pt x="788038" y="2214485"/>
                          <a:pt x="642965" y="2193000"/>
                        </a:cubicBezTo>
                        <a:cubicBezTo>
                          <a:pt x="540382" y="2170937"/>
                          <a:pt x="161293" y="2182709"/>
                          <a:pt x="0" y="2193000"/>
                        </a:cubicBezTo>
                        <a:cubicBezTo>
                          <a:pt x="-42334" y="2003060"/>
                          <a:pt x="1643" y="1915192"/>
                          <a:pt x="0" y="1666680"/>
                        </a:cubicBezTo>
                        <a:cubicBezTo>
                          <a:pt x="-16843" y="1410571"/>
                          <a:pt x="-158" y="1351002"/>
                          <a:pt x="0" y="1118429"/>
                        </a:cubicBezTo>
                        <a:cubicBezTo>
                          <a:pt x="-1488" y="867186"/>
                          <a:pt x="-7414" y="699934"/>
                          <a:pt x="0" y="548250"/>
                        </a:cubicBezTo>
                        <a:cubicBezTo>
                          <a:pt x="-25313" y="426747"/>
                          <a:pt x="11388" y="169904"/>
                          <a:pt x="0" y="0"/>
                        </a:cubicBezTo>
                        <a:close/>
                      </a:path>
                      <a:path w="2516701" h="2193000" fill="darkenLess" stroke="0" extrusionOk="0">
                        <a:moveTo>
                          <a:pt x="2143219" y="2193000"/>
                        </a:moveTo>
                        <a:cubicBezTo>
                          <a:pt x="2185163" y="2061948"/>
                          <a:pt x="2199446" y="2035213"/>
                          <a:pt x="2217916" y="1899804"/>
                        </a:cubicBezTo>
                        <a:cubicBezTo>
                          <a:pt x="2348414" y="1861708"/>
                          <a:pt x="2417778" y="1857107"/>
                          <a:pt x="2516701" y="1826505"/>
                        </a:cubicBezTo>
                        <a:cubicBezTo>
                          <a:pt x="2427931" y="1921465"/>
                          <a:pt x="2260413" y="2095198"/>
                          <a:pt x="2143219" y="2193000"/>
                        </a:cubicBezTo>
                        <a:close/>
                      </a:path>
                      <a:path w="2516701" h="2193000" fill="none" extrusionOk="0">
                        <a:moveTo>
                          <a:pt x="2143219" y="2193000"/>
                        </a:moveTo>
                        <a:cubicBezTo>
                          <a:pt x="2177106" y="2119142"/>
                          <a:pt x="2195591" y="2031906"/>
                          <a:pt x="2217916" y="1899804"/>
                        </a:cubicBezTo>
                        <a:cubicBezTo>
                          <a:pt x="2287432" y="1868550"/>
                          <a:pt x="2425163" y="1844263"/>
                          <a:pt x="2516701" y="1826505"/>
                        </a:cubicBezTo>
                        <a:cubicBezTo>
                          <a:pt x="2441250" y="1886215"/>
                          <a:pt x="2323608" y="2015809"/>
                          <a:pt x="2143219" y="2193000"/>
                        </a:cubicBezTo>
                        <a:cubicBezTo>
                          <a:pt x="1932548" y="2181883"/>
                          <a:pt x="1809283" y="2189363"/>
                          <a:pt x="1650279" y="2193000"/>
                        </a:cubicBezTo>
                        <a:cubicBezTo>
                          <a:pt x="1517028" y="2168147"/>
                          <a:pt x="1372143" y="2181384"/>
                          <a:pt x="1114474" y="2193000"/>
                        </a:cubicBezTo>
                        <a:cubicBezTo>
                          <a:pt x="868732" y="2193616"/>
                          <a:pt x="682767" y="2161274"/>
                          <a:pt x="535805" y="2193000"/>
                        </a:cubicBezTo>
                        <a:cubicBezTo>
                          <a:pt x="389655" y="2231211"/>
                          <a:pt x="173126" y="2181323"/>
                          <a:pt x="0" y="2193000"/>
                        </a:cubicBezTo>
                        <a:cubicBezTo>
                          <a:pt x="14257" y="1942349"/>
                          <a:pt x="-23765" y="1801100"/>
                          <a:pt x="0" y="1622820"/>
                        </a:cubicBezTo>
                        <a:cubicBezTo>
                          <a:pt x="-4629" y="1453702"/>
                          <a:pt x="-20889" y="1293423"/>
                          <a:pt x="0" y="1074570"/>
                        </a:cubicBezTo>
                        <a:cubicBezTo>
                          <a:pt x="56" y="858775"/>
                          <a:pt x="-5131" y="720907"/>
                          <a:pt x="0" y="504389"/>
                        </a:cubicBezTo>
                        <a:cubicBezTo>
                          <a:pt x="-7017" y="296911"/>
                          <a:pt x="9356" y="172067"/>
                          <a:pt x="0" y="0"/>
                        </a:cubicBezTo>
                        <a:cubicBezTo>
                          <a:pt x="234539" y="16218"/>
                          <a:pt x="438009" y="15665"/>
                          <a:pt x="629175" y="0"/>
                        </a:cubicBezTo>
                        <a:cubicBezTo>
                          <a:pt x="786850" y="-23681"/>
                          <a:pt x="1109712" y="-57540"/>
                          <a:pt x="1283517" y="0"/>
                        </a:cubicBezTo>
                        <a:cubicBezTo>
                          <a:pt x="1435921" y="63828"/>
                          <a:pt x="1778486" y="-680"/>
                          <a:pt x="1963026" y="0"/>
                        </a:cubicBezTo>
                        <a:cubicBezTo>
                          <a:pt x="2132326" y="25531"/>
                          <a:pt x="2276891" y="35480"/>
                          <a:pt x="2516701" y="0"/>
                        </a:cubicBezTo>
                        <a:cubicBezTo>
                          <a:pt x="2496049" y="202484"/>
                          <a:pt x="2518080" y="298101"/>
                          <a:pt x="2516701" y="572304"/>
                        </a:cubicBezTo>
                        <a:cubicBezTo>
                          <a:pt x="2517687" y="831898"/>
                          <a:pt x="2520228" y="881511"/>
                          <a:pt x="2516701" y="1162875"/>
                        </a:cubicBezTo>
                        <a:cubicBezTo>
                          <a:pt x="2532926" y="1429687"/>
                          <a:pt x="2508347" y="1588407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3947" y="2060808"/>
                          <a:pt x="2195800" y="2031799"/>
                          <a:pt x="2217916" y="1899804"/>
                        </a:cubicBezTo>
                        <a:cubicBezTo>
                          <a:pt x="2294730" y="1883572"/>
                          <a:pt x="2387401" y="1833881"/>
                          <a:pt x="2516701" y="1826505"/>
                        </a:cubicBezTo>
                        <a:cubicBezTo>
                          <a:pt x="2404702" y="1911964"/>
                          <a:pt x="2327470" y="2109169"/>
                          <a:pt x="2143219" y="2193000"/>
                        </a:cubicBezTo>
                        <a:cubicBezTo>
                          <a:pt x="1874212" y="2196280"/>
                          <a:pt x="1762656" y="2179794"/>
                          <a:pt x="1585982" y="2193000"/>
                        </a:cubicBezTo>
                        <a:cubicBezTo>
                          <a:pt x="1426968" y="2189016"/>
                          <a:pt x="1215042" y="2188478"/>
                          <a:pt x="1093042" y="2193000"/>
                        </a:cubicBezTo>
                        <a:cubicBezTo>
                          <a:pt x="1007764" y="2183181"/>
                          <a:pt x="782479" y="2198972"/>
                          <a:pt x="535805" y="2193000"/>
                        </a:cubicBezTo>
                        <a:cubicBezTo>
                          <a:pt x="323805" y="2181494"/>
                          <a:pt x="242728" y="2218646"/>
                          <a:pt x="0" y="2193000"/>
                        </a:cubicBezTo>
                        <a:cubicBezTo>
                          <a:pt x="15885" y="1918640"/>
                          <a:pt x="30124" y="1803060"/>
                          <a:pt x="0" y="1622820"/>
                        </a:cubicBezTo>
                        <a:cubicBezTo>
                          <a:pt x="-16078" y="1428212"/>
                          <a:pt x="48448" y="1286864"/>
                          <a:pt x="0" y="1052640"/>
                        </a:cubicBezTo>
                        <a:cubicBezTo>
                          <a:pt x="-11127" y="821869"/>
                          <a:pt x="13854" y="462266"/>
                          <a:pt x="0" y="0"/>
                        </a:cubicBezTo>
                        <a:cubicBezTo>
                          <a:pt x="305081" y="13432"/>
                          <a:pt x="457607" y="-23680"/>
                          <a:pt x="604007" y="0"/>
                        </a:cubicBezTo>
                        <a:cubicBezTo>
                          <a:pt x="785860" y="32056"/>
                          <a:pt x="1046862" y="-56256"/>
                          <a:pt x="1258350" y="0"/>
                        </a:cubicBezTo>
                        <a:cubicBezTo>
                          <a:pt x="1518322" y="21661"/>
                          <a:pt x="1582498" y="21707"/>
                          <a:pt x="1837192" y="0"/>
                        </a:cubicBezTo>
                        <a:cubicBezTo>
                          <a:pt x="2087655" y="-35682"/>
                          <a:pt x="2250663" y="16752"/>
                          <a:pt x="2516701" y="0"/>
                        </a:cubicBezTo>
                        <a:cubicBezTo>
                          <a:pt x="2492323" y="139818"/>
                          <a:pt x="2525317" y="369686"/>
                          <a:pt x="2516701" y="627100"/>
                        </a:cubicBezTo>
                        <a:cubicBezTo>
                          <a:pt x="2478774" y="852127"/>
                          <a:pt x="2502190" y="1051607"/>
                          <a:pt x="2516701" y="1199405"/>
                        </a:cubicBezTo>
                        <a:cubicBezTo>
                          <a:pt x="2560083" y="1374149"/>
                          <a:pt x="2555411" y="1550968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6369" y="2109910"/>
                          <a:pt x="2184215" y="2030891"/>
                          <a:pt x="2217916" y="1899804"/>
                        </a:cubicBezTo>
                        <a:cubicBezTo>
                          <a:pt x="2313827" y="1878657"/>
                          <a:pt x="2422223" y="1867334"/>
                          <a:pt x="2516701" y="1826505"/>
                        </a:cubicBezTo>
                        <a:cubicBezTo>
                          <a:pt x="2427276" y="1926686"/>
                          <a:pt x="2301997" y="2027533"/>
                          <a:pt x="2143219" y="2193000"/>
                        </a:cubicBezTo>
                        <a:cubicBezTo>
                          <a:pt x="1987662" y="2188964"/>
                          <a:pt x="1797134" y="2175481"/>
                          <a:pt x="1650279" y="2193000"/>
                        </a:cubicBezTo>
                        <a:cubicBezTo>
                          <a:pt x="1516944" y="2189454"/>
                          <a:pt x="1338740" y="2187399"/>
                          <a:pt x="1114474" y="2193000"/>
                        </a:cubicBezTo>
                        <a:cubicBezTo>
                          <a:pt x="860213" y="2222176"/>
                          <a:pt x="664204" y="2162769"/>
                          <a:pt x="535805" y="2193000"/>
                        </a:cubicBezTo>
                        <a:cubicBezTo>
                          <a:pt x="400841" y="2189623"/>
                          <a:pt x="190153" y="2165326"/>
                          <a:pt x="0" y="2193000"/>
                        </a:cubicBezTo>
                        <a:cubicBezTo>
                          <a:pt x="-12677" y="1922613"/>
                          <a:pt x="5656" y="1780054"/>
                          <a:pt x="0" y="1622820"/>
                        </a:cubicBezTo>
                        <a:cubicBezTo>
                          <a:pt x="-19504" y="1465651"/>
                          <a:pt x="-9802" y="1327846"/>
                          <a:pt x="0" y="1074570"/>
                        </a:cubicBezTo>
                        <a:cubicBezTo>
                          <a:pt x="55080" y="844278"/>
                          <a:pt x="-6276" y="711187"/>
                          <a:pt x="0" y="504389"/>
                        </a:cubicBezTo>
                        <a:cubicBezTo>
                          <a:pt x="36381" y="315795"/>
                          <a:pt x="-10613" y="148576"/>
                          <a:pt x="0" y="0"/>
                        </a:cubicBezTo>
                        <a:cubicBezTo>
                          <a:pt x="284758" y="19968"/>
                          <a:pt x="470878" y="21217"/>
                          <a:pt x="629175" y="0"/>
                        </a:cubicBezTo>
                        <a:cubicBezTo>
                          <a:pt x="812785" y="4086"/>
                          <a:pt x="1114907" y="-11432"/>
                          <a:pt x="1283517" y="0"/>
                        </a:cubicBezTo>
                        <a:cubicBezTo>
                          <a:pt x="1469913" y="39802"/>
                          <a:pt x="1775553" y="-40609"/>
                          <a:pt x="1963026" y="0"/>
                        </a:cubicBezTo>
                        <a:cubicBezTo>
                          <a:pt x="2134527" y="27747"/>
                          <a:pt x="2282915" y="23983"/>
                          <a:pt x="2516701" y="0"/>
                        </a:cubicBezTo>
                        <a:cubicBezTo>
                          <a:pt x="2515225" y="198066"/>
                          <a:pt x="2509246" y="291062"/>
                          <a:pt x="2516701" y="572304"/>
                        </a:cubicBezTo>
                        <a:cubicBezTo>
                          <a:pt x="2511218" y="838858"/>
                          <a:pt x="2517687" y="886673"/>
                          <a:pt x="2516701" y="1162875"/>
                        </a:cubicBezTo>
                        <a:cubicBezTo>
                          <a:pt x="2512028" y="1437036"/>
                          <a:pt x="2496791" y="1597577"/>
                          <a:pt x="2516701" y="182650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Bild 1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D93BE93-24ED-43BC-A0F0-D6E62E4B39DE}"/>
              </a:ext>
            </a:extLst>
          </p:cNvPr>
          <p:cNvGrpSpPr/>
          <p:nvPr/>
        </p:nvGrpSpPr>
        <p:grpSpPr>
          <a:xfrm>
            <a:off x="2627709" y="1007641"/>
            <a:ext cx="2864525" cy="3898688"/>
            <a:chOff x="2951582" y="940662"/>
            <a:chExt cx="2684668" cy="3898688"/>
          </a:xfrm>
        </p:grpSpPr>
        <p:sp>
          <p:nvSpPr>
            <p:cNvPr id="45" name="Rechteck: abgerundete Ecken 5">
              <a:extLst>
                <a:ext uri="{FF2B5EF4-FFF2-40B4-BE49-F238E27FC236}">
                  <a16:creationId xmlns:a16="http://schemas.microsoft.com/office/drawing/2014/main" id="{44C4B190-7546-4006-A9FE-BFBCF69C068E}"/>
                </a:ext>
              </a:extLst>
            </p:cNvPr>
            <p:cNvSpPr/>
            <p:nvPr/>
          </p:nvSpPr>
          <p:spPr>
            <a:xfrm>
              <a:off x="2951582" y="940662"/>
              <a:ext cx="2684668" cy="38986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F6DAA8F-52F5-1341-90A1-49433FE8E8DE}"/>
                </a:ext>
              </a:extLst>
            </p:cNvPr>
            <p:cNvSpPr txBox="1"/>
            <p:nvPr/>
          </p:nvSpPr>
          <p:spPr>
            <a:xfrm>
              <a:off x="2963876" y="1007641"/>
              <a:ext cx="2666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   Anleitung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Schritt 1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Schritt 2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…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6B5C3D9-A729-43EF-89AB-4C3254EE40BC}"/>
              </a:ext>
            </a:extLst>
          </p:cNvPr>
          <p:cNvGrpSpPr/>
          <p:nvPr/>
        </p:nvGrpSpPr>
        <p:grpSpPr>
          <a:xfrm>
            <a:off x="-108595" y="719609"/>
            <a:ext cx="7878808" cy="0"/>
            <a:chOff x="-125953" y="836712"/>
            <a:chExt cx="12317953" cy="0"/>
          </a:xfrm>
        </p:grpSpPr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D3464BA4-29F7-46BA-8063-ED77C0F85DAB}"/>
                </a:ext>
              </a:extLst>
            </p:cNvPr>
            <p:cNvCxnSpPr>
              <a:cxnSpLocks/>
            </p:cNvCxnSpPr>
            <p:nvPr/>
          </p:nvCxnSpPr>
          <p:spPr>
            <a:xfrm>
              <a:off x="2112000" y="836712"/>
              <a:ext cx="10080000" cy="0"/>
            </a:xfrm>
            <a:prstGeom prst="line">
              <a:avLst/>
            </a:prstGeom>
            <a:ln w="1079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17A46376-16AE-48C3-9990-BC4D78ABEB0C}"/>
                </a:ext>
              </a:extLst>
            </p:cNvPr>
            <p:cNvCxnSpPr>
              <a:cxnSpLocks/>
            </p:cNvCxnSpPr>
            <p:nvPr/>
          </p:nvCxnSpPr>
          <p:spPr>
            <a:xfrm>
              <a:off x="-125953" y="836712"/>
              <a:ext cx="337701" cy="0"/>
            </a:xfrm>
            <a:prstGeom prst="line">
              <a:avLst/>
            </a:prstGeom>
            <a:ln w="1079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4ADF46CC-395F-4DE4-83D4-E4AFBE6AFBA4}"/>
                </a:ext>
              </a:extLst>
            </p:cNvPr>
            <p:cNvCxnSpPr/>
            <p:nvPr/>
          </p:nvCxnSpPr>
          <p:spPr>
            <a:xfrm>
              <a:off x="983432" y="836712"/>
              <a:ext cx="337701" cy="0"/>
            </a:xfrm>
            <a:prstGeom prst="line">
              <a:avLst/>
            </a:prstGeom>
            <a:ln w="1079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8DE67873-1A99-473E-A07A-CCEF08E4D387}"/>
                </a:ext>
              </a:extLst>
            </p:cNvPr>
            <p:cNvCxnSpPr/>
            <p:nvPr/>
          </p:nvCxnSpPr>
          <p:spPr>
            <a:xfrm>
              <a:off x="1533268" y="836712"/>
              <a:ext cx="337701" cy="0"/>
            </a:xfrm>
            <a:prstGeom prst="line">
              <a:avLst/>
            </a:prstGeom>
            <a:ln w="10795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AFE75CAE-9D09-4814-B1F3-303EC1E59F77}"/>
                </a:ext>
              </a:extLst>
            </p:cNvPr>
            <p:cNvCxnSpPr/>
            <p:nvPr/>
          </p:nvCxnSpPr>
          <p:spPr>
            <a:xfrm>
              <a:off x="415074" y="836712"/>
              <a:ext cx="337701" cy="0"/>
            </a:xfrm>
            <a:prstGeom prst="line">
              <a:avLst/>
            </a:prstGeom>
            <a:ln w="1079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hteck: gefaltete Ecke 216">
            <a:extLst>
              <a:ext uri="{FF2B5EF4-FFF2-40B4-BE49-F238E27FC236}">
                <a16:creationId xmlns:a16="http://schemas.microsoft.com/office/drawing/2014/main" id="{336F32F5-E93F-4E75-915F-C9D68C9DCEC7}"/>
              </a:ext>
            </a:extLst>
          </p:cNvPr>
          <p:cNvSpPr/>
          <p:nvPr/>
        </p:nvSpPr>
        <p:spPr>
          <a:xfrm rot="21300694">
            <a:off x="5708210" y="2945120"/>
            <a:ext cx="1560486" cy="1359774"/>
          </a:xfrm>
          <a:custGeom>
            <a:avLst/>
            <a:gdLst>
              <a:gd name="connsiteX0" fmla="*/ 0 w 2663172"/>
              <a:gd name="connsiteY0" fmla="*/ 0 h 2364875"/>
              <a:gd name="connsiteX1" fmla="*/ 639161 w 2663172"/>
              <a:gd name="connsiteY1" fmla="*/ 0 h 2364875"/>
              <a:gd name="connsiteX2" fmla="*/ 1225059 w 2663172"/>
              <a:gd name="connsiteY2" fmla="*/ 0 h 2364875"/>
              <a:gd name="connsiteX3" fmla="*/ 1944116 w 2663172"/>
              <a:gd name="connsiteY3" fmla="*/ 0 h 2364875"/>
              <a:gd name="connsiteX4" fmla="*/ 2663172 w 2663172"/>
              <a:gd name="connsiteY4" fmla="*/ 0 h 2364875"/>
              <a:gd name="connsiteX5" fmla="*/ 2663172 w 2663172"/>
              <a:gd name="connsiteY5" fmla="*/ 636856 h 2364875"/>
              <a:gd name="connsiteX6" fmla="*/ 2663172 w 2663172"/>
              <a:gd name="connsiteY6" fmla="*/ 1254015 h 2364875"/>
              <a:gd name="connsiteX7" fmla="*/ 2663172 w 2663172"/>
              <a:gd name="connsiteY7" fmla="*/ 1969657 h 2364875"/>
              <a:gd name="connsiteX8" fmla="*/ 2267954 w 2663172"/>
              <a:gd name="connsiteY8" fmla="*/ 2364875 h 2364875"/>
              <a:gd name="connsiteX9" fmla="*/ 1769004 w 2663172"/>
              <a:gd name="connsiteY9" fmla="*/ 2364875 h 2364875"/>
              <a:gd name="connsiteX10" fmla="*/ 1224695 w 2663172"/>
              <a:gd name="connsiteY10" fmla="*/ 2364875 h 2364875"/>
              <a:gd name="connsiteX11" fmla="*/ 680386 w 2663172"/>
              <a:gd name="connsiteY11" fmla="*/ 2364875 h 2364875"/>
              <a:gd name="connsiteX12" fmla="*/ 0 w 2663172"/>
              <a:gd name="connsiteY12" fmla="*/ 2364875 h 2364875"/>
              <a:gd name="connsiteX13" fmla="*/ 0 w 2663172"/>
              <a:gd name="connsiteY13" fmla="*/ 1797305 h 2364875"/>
              <a:gd name="connsiteX14" fmla="*/ 0 w 2663172"/>
              <a:gd name="connsiteY14" fmla="*/ 1206086 h 2364875"/>
              <a:gd name="connsiteX15" fmla="*/ 0 w 2663172"/>
              <a:gd name="connsiteY15" fmla="*/ 591219 h 2364875"/>
              <a:gd name="connsiteX16" fmla="*/ 0 w 2663172"/>
              <a:gd name="connsiteY16" fmla="*/ 0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4" fmla="*/ 1746325 w 2663172"/>
              <a:gd name="connsiteY4" fmla="*/ 2364875 h 2364875"/>
              <a:gd name="connsiteX5" fmla="*/ 1179336 w 2663172"/>
              <a:gd name="connsiteY5" fmla="*/ 2364875 h 2364875"/>
              <a:gd name="connsiteX6" fmla="*/ 566989 w 2663172"/>
              <a:gd name="connsiteY6" fmla="*/ 2364875 h 2364875"/>
              <a:gd name="connsiteX7" fmla="*/ 0 w 2663172"/>
              <a:gd name="connsiteY7" fmla="*/ 2364875 h 2364875"/>
              <a:gd name="connsiteX8" fmla="*/ 0 w 2663172"/>
              <a:gd name="connsiteY8" fmla="*/ 1750008 h 2364875"/>
              <a:gd name="connsiteX9" fmla="*/ 0 w 2663172"/>
              <a:gd name="connsiteY9" fmla="*/ 1158789 h 2364875"/>
              <a:gd name="connsiteX10" fmla="*/ 0 w 2663172"/>
              <a:gd name="connsiteY10" fmla="*/ 543921 h 2364875"/>
              <a:gd name="connsiteX11" fmla="*/ 0 w 2663172"/>
              <a:gd name="connsiteY11" fmla="*/ 0 h 2364875"/>
              <a:gd name="connsiteX12" fmla="*/ 665793 w 2663172"/>
              <a:gd name="connsiteY12" fmla="*/ 0 h 2364875"/>
              <a:gd name="connsiteX13" fmla="*/ 1358218 w 2663172"/>
              <a:gd name="connsiteY13" fmla="*/ 0 h 2364875"/>
              <a:gd name="connsiteX14" fmla="*/ 2077274 w 2663172"/>
              <a:gd name="connsiteY14" fmla="*/ 0 h 2364875"/>
              <a:gd name="connsiteX15" fmla="*/ 2663172 w 2663172"/>
              <a:gd name="connsiteY15" fmla="*/ 0 h 2364875"/>
              <a:gd name="connsiteX16" fmla="*/ 2663172 w 2663172"/>
              <a:gd name="connsiteY16" fmla="*/ 617159 h 2364875"/>
              <a:gd name="connsiteX17" fmla="*/ 2663172 w 2663172"/>
              <a:gd name="connsiteY17" fmla="*/ 1254015 h 2364875"/>
              <a:gd name="connsiteX18" fmla="*/ 2663172 w 2663172"/>
              <a:gd name="connsiteY18" fmla="*/ 1969657 h 236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3172" h="2364875" stroke="0" extrusionOk="0">
                <a:moveTo>
                  <a:pt x="0" y="0"/>
                </a:moveTo>
                <a:cubicBezTo>
                  <a:pt x="163782" y="10423"/>
                  <a:pt x="493250" y="6193"/>
                  <a:pt x="639161" y="0"/>
                </a:cubicBezTo>
                <a:cubicBezTo>
                  <a:pt x="785072" y="-6193"/>
                  <a:pt x="1016669" y="-18326"/>
                  <a:pt x="1225059" y="0"/>
                </a:cubicBezTo>
                <a:cubicBezTo>
                  <a:pt x="1433449" y="18326"/>
                  <a:pt x="1780068" y="-31252"/>
                  <a:pt x="1944116" y="0"/>
                </a:cubicBezTo>
                <a:cubicBezTo>
                  <a:pt x="2108164" y="31252"/>
                  <a:pt x="2384686" y="11831"/>
                  <a:pt x="2663172" y="0"/>
                </a:cubicBezTo>
                <a:cubicBezTo>
                  <a:pt x="2690580" y="300950"/>
                  <a:pt x="2678214" y="458181"/>
                  <a:pt x="2663172" y="636856"/>
                </a:cubicBezTo>
                <a:cubicBezTo>
                  <a:pt x="2648130" y="815531"/>
                  <a:pt x="2636094" y="984703"/>
                  <a:pt x="2663172" y="1254015"/>
                </a:cubicBezTo>
                <a:cubicBezTo>
                  <a:pt x="2690250" y="1523327"/>
                  <a:pt x="2695090" y="1679966"/>
                  <a:pt x="2663172" y="1969657"/>
                </a:cubicBezTo>
                <a:cubicBezTo>
                  <a:pt x="2479443" y="2179769"/>
                  <a:pt x="2457464" y="2187778"/>
                  <a:pt x="2267954" y="2364875"/>
                </a:cubicBezTo>
                <a:cubicBezTo>
                  <a:pt x="2131419" y="2358136"/>
                  <a:pt x="1963064" y="2354299"/>
                  <a:pt x="1769004" y="2364875"/>
                </a:cubicBezTo>
                <a:cubicBezTo>
                  <a:pt x="1574944" y="2375452"/>
                  <a:pt x="1364108" y="2343106"/>
                  <a:pt x="1224695" y="2364875"/>
                </a:cubicBezTo>
                <a:cubicBezTo>
                  <a:pt x="1085282" y="2386644"/>
                  <a:pt x="815451" y="2365012"/>
                  <a:pt x="680386" y="2364875"/>
                </a:cubicBezTo>
                <a:cubicBezTo>
                  <a:pt x="545321" y="2364738"/>
                  <a:pt x="165208" y="2380013"/>
                  <a:pt x="0" y="2364875"/>
                </a:cubicBezTo>
                <a:cubicBezTo>
                  <a:pt x="-24680" y="2156682"/>
                  <a:pt x="12882" y="2073129"/>
                  <a:pt x="0" y="1797305"/>
                </a:cubicBezTo>
                <a:cubicBezTo>
                  <a:pt x="-12882" y="1521481"/>
                  <a:pt x="2615" y="1462666"/>
                  <a:pt x="0" y="1206086"/>
                </a:cubicBezTo>
                <a:cubicBezTo>
                  <a:pt x="-2615" y="949506"/>
                  <a:pt x="17054" y="739976"/>
                  <a:pt x="0" y="591219"/>
                </a:cubicBezTo>
                <a:cubicBezTo>
                  <a:pt x="-17054" y="442462"/>
                  <a:pt x="8123" y="180246"/>
                  <a:pt x="0" y="0"/>
                </a:cubicBezTo>
                <a:close/>
              </a:path>
              <a:path w="2663172" h="2364875" fill="darkenLess" stroke="0" extrusionOk="0">
                <a:moveTo>
                  <a:pt x="2267954" y="2364875"/>
                </a:moveTo>
                <a:cubicBezTo>
                  <a:pt x="2312487" y="2219960"/>
                  <a:pt x="2325293" y="2196028"/>
                  <a:pt x="2346998" y="2048701"/>
                </a:cubicBezTo>
                <a:cubicBezTo>
                  <a:pt x="2488511" y="2002086"/>
                  <a:pt x="2569487" y="2002060"/>
                  <a:pt x="2663172" y="1969657"/>
                </a:cubicBezTo>
                <a:cubicBezTo>
                  <a:pt x="2556628" y="2046618"/>
                  <a:pt x="2427328" y="2240406"/>
                  <a:pt x="2267954" y="2364875"/>
                </a:cubicBezTo>
                <a:close/>
              </a:path>
              <a:path w="2663172" h="2364875" fill="none" extrusionOk="0">
                <a:moveTo>
                  <a:pt x="2267954" y="2364875"/>
                </a:moveTo>
                <a:cubicBezTo>
                  <a:pt x="2301766" y="2282664"/>
                  <a:pt x="2319952" y="2190559"/>
                  <a:pt x="2346998" y="2048701"/>
                </a:cubicBezTo>
                <a:cubicBezTo>
                  <a:pt x="2431443" y="2010939"/>
                  <a:pt x="2566709" y="2002876"/>
                  <a:pt x="2663172" y="1969657"/>
                </a:cubicBezTo>
                <a:cubicBezTo>
                  <a:pt x="2581708" y="2050758"/>
                  <a:pt x="2448861" y="2203867"/>
                  <a:pt x="2267954" y="2364875"/>
                </a:cubicBezTo>
                <a:cubicBezTo>
                  <a:pt x="2072565" y="2350696"/>
                  <a:pt x="1903283" y="2378883"/>
                  <a:pt x="1746325" y="2364875"/>
                </a:cubicBezTo>
                <a:cubicBezTo>
                  <a:pt x="1589367" y="2350867"/>
                  <a:pt x="1442189" y="2353126"/>
                  <a:pt x="1179336" y="2364875"/>
                </a:cubicBezTo>
                <a:cubicBezTo>
                  <a:pt x="916483" y="2376624"/>
                  <a:pt x="713317" y="2365831"/>
                  <a:pt x="566989" y="2364875"/>
                </a:cubicBezTo>
                <a:cubicBezTo>
                  <a:pt x="420661" y="2363919"/>
                  <a:pt x="188315" y="2357866"/>
                  <a:pt x="0" y="2364875"/>
                </a:cubicBezTo>
                <a:cubicBezTo>
                  <a:pt x="-8518" y="2075210"/>
                  <a:pt x="-13291" y="1938883"/>
                  <a:pt x="0" y="1750008"/>
                </a:cubicBezTo>
                <a:cubicBezTo>
                  <a:pt x="13291" y="1561133"/>
                  <a:pt x="-22006" y="1399792"/>
                  <a:pt x="0" y="1158789"/>
                </a:cubicBezTo>
                <a:cubicBezTo>
                  <a:pt x="22006" y="917786"/>
                  <a:pt x="-4127" y="757342"/>
                  <a:pt x="0" y="543921"/>
                </a:cubicBezTo>
                <a:cubicBezTo>
                  <a:pt x="4127" y="330500"/>
                  <a:pt x="-3992" y="184269"/>
                  <a:pt x="0" y="0"/>
                </a:cubicBezTo>
                <a:cubicBezTo>
                  <a:pt x="283928" y="20969"/>
                  <a:pt x="483964" y="7759"/>
                  <a:pt x="665793" y="0"/>
                </a:cubicBezTo>
                <a:cubicBezTo>
                  <a:pt x="847622" y="-7759"/>
                  <a:pt x="1171958" y="-31849"/>
                  <a:pt x="1358218" y="0"/>
                </a:cubicBezTo>
                <a:cubicBezTo>
                  <a:pt x="1544478" y="31849"/>
                  <a:pt x="1891932" y="-26017"/>
                  <a:pt x="2077274" y="0"/>
                </a:cubicBezTo>
                <a:cubicBezTo>
                  <a:pt x="2262616" y="26017"/>
                  <a:pt x="2404007" y="23170"/>
                  <a:pt x="2663172" y="0"/>
                </a:cubicBezTo>
                <a:cubicBezTo>
                  <a:pt x="2655008" y="220775"/>
                  <a:pt x="2665015" y="331589"/>
                  <a:pt x="2663172" y="617159"/>
                </a:cubicBezTo>
                <a:cubicBezTo>
                  <a:pt x="2661329" y="902729"/>
                  <a:pt x="2664050" y="953625"/>
                  <a:pt x="2663172" y="1254015"/>
                </a:cubicBezTo>
                <a:cubicBezTo>
                  <a:pt x="2662294" y="1554405"/>
                  <a:pt x="2639394" y="1725775"/>
                  <a:pt x="2663172" y="1969657"/>
                </a:cubicBezTo>
              </a:path>
              <a:path w="2663172" h="2364875" fill="none" stroke="0" extrusionOk="0">
                <a:moveTo>
                  <a:pt x="2267954" y="2364875"/>
                </a:moveTo>
                <a:cubicBezTo>
                  <a:pt x="2299692" y="2217842"/>
                  <a:pt x="2322187" y="2192384"/>
                  <a:pt x="2346998" y="2048701"/>
                </a:cubicBezTo>
                <a:cubicBezTo>
                  <a:pt x="2421027" y="2030741"/>
                  <a:pt x="2527332" y="1990057"/>
                  <a:pt x="2663172" y="1969657"/>
                </a:cubicBezTo>
                <a:cubicBezTo>
                  <a:pt x="2549655" y="2061254"/>
                  <a:pt x="2433642" y="2238102"/>
                  <a:pt x="2267954" y="2364875"/>
                </a:cubicBezTo>
                <a:cubicBezTo>
                  <a:pt x="1994604" y="2340322"/>
                  <a:pt x="1852232" y="2355291"/>
                  <a:pt x="1678286" y="2364875"/>
                </a:cubicBezTo>
                <a:cubicBezTo>
                  <a:pt x="1504340" y="2374459"/>
                  <a:pt x="1262971" y="2349750"/>
                  <a:pt x="1156657" y="2364875"/>
                </a:cubicBezTo>
                <a:cubicBezTo>
                  <a:pt x="1050343" y="2380000"/>
                  <a:pt x="803782" y="2379553"/>
                  <a:pt x="566989" y="2364875"/>
                </a:cubicBezTo>
                <a:cubicBezTo>
                  <a:pt x="330196" y="2350197"/>
                  <a:pt x="256646" y="2389802"/>
                  <a:pt x="0" y="2364875"/>
                </a:cubicBezTo>
                <a:cubicBezTo>
                  <a:pt x="24708" y="2072037"/>
                  <a:pt x="16681" y="1945394"/>
                  <a:pt x="0" y="1750008"/>
                </a:cubicBezTo>
                <a:cubicBezTo>
                  <a:pt x="-16681" y="1554622"/>
                  <a:pt x="23590" y="1408184"/>
                  <a:pt x="0" y="1135140"/>
                </a:cubicBezTo>
                <a:cubicBezTo>
                  <a:pt x="-23590" y="862096"/>
                  <a:pt x="-44872" y="499818"/>
                  <a:pt x="0" y="0"/>
                </a:cubicBezTo>
                <a:cubicBezTo>
                  <a:pt x="315266" y="22397"/>
                  <a:pt x="481339" y="-18612"/>
                  <a:pt x="639161" y="0"/>
                </a:cubicBezTo>
                <a:cubicBezTo>
                  <a:pt x="796983" y="18612"/>
                  <a:pt x="1062908" y="-21056"/>
                  <a:pt x="1331586" y="0"/>
                </a:cubicBezTo>
                <a:cubicBezTo>
                  <a:pt x="1600265" y="21056"/>
                  <a:pt x="1673997" y="27052"/>
                  <a:pt x="1944116" y="0"/>
                </a:cubicBezTo>
                <a:cubicBezTo>
                  <a:pt x="2214235" y="-27052"/>
                  <a:pt x="2377209" y="-15914"/>
                  <a:pt x="2663172" y="0"/>
                </a:cubicBezTo>
                <a:cubicBezTo>
                  <a:pt x="2681902" y="161641"/>
                  <a:pt x="2672569" y="406420"/>
                  <a:pt x="2663172" y="676249"/>
                </a:cubicBezTo>
                <a:cubicBezTo>
                  <a:pt x="2653775" y="946078"/>
                  <a:pt x="2653557" y="1127140"/>
                  <a:pt x="2663172" y="1293408"/>
                </a:cubicBezTo>
                <a:cubicBezTo>
                  <a:pt x="2672787" y="1459676"/>
                  <a:pt x="2669474" y="1677612"/>
                  <a:pt x="2663172" y="1969657"/>
                </a:cubicBezTo>
              </a:path>
            </a:pathLst>
          </a:custGeom>
          <a:solidFill>
            <a:schemeClr val="bg2">
              <a:lumMod val="95000"/>
            </a:schemeClr>
          </a:solidFill>
          <a:ln w="3492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516701"/>
                      <a:gd name="connsiteY0" fmla="*/ 0 h 2193000"/>
                      <a:gd name="connsiteX1" fmla="*/ 604007 w 2516701"/>
                      <a:gd name="connsiteY1" fmla="*/ 0 h 2193000"/>
                      <a:gd name="connsiteX2" fmla="*/ 1157682 w 2516701"/>
                      <a:gd name="connsiteY2" fmla="*/ 0 h 2193000"/>
                      <a:gd name="connsiteX3" fmla="*/ 1837192 w 2516701"/>
                      <a:gd name="connsiteY3" fmla="*/ 0 h 2193000"/>
                      <a:gd name="connsiteX4" fmla="*/ 2516701 w 2516701"/>
                      <a:gd name="connsiteY4" fmla="*/ 0 h 2193000"/>
                      <a:gd name="connsiteX5" fmla="*/ 2516701 w 2516701"/>
                      <a:gd name="connsiteY5" fmla="*/ 590570 h 2193000"/>
                      <a:gd name="connsiteX6" fmla="*/ 2516701 w 2516701"/>
                      <a:gd name="connsiteY6" fmla="*/ 1162875 h 2193000"/>
                      <a:gd name="connsiteX7" fmla="*/ 2516701 w 2516701"/>
                      <a:gd name="connsiteY7" fmla="*/ 1826505 h 2193000"/>
                      <a:gd name="connsiteX8" fmla="*/ 2143219 w 2516701"/>
                      <a:gd name="connsiteY8" fmla="*/ 2193000 h 2193000"/>
                      <a:gd name="connsiteX9" fmla="*/ 1671711 w 2516701"/>
                      <a:gd name="connsiteY9" fmla="*/ 2193000 h 2193000"/>
                      <a:gd name="connsiteX10" fmla="*/ 1157338 w 2516701"/>
                      <a:gd name="connsiteY10" fmla="*/ 2193000 h 2193000"/>
                      <a:gd name="connsiteX11" fmla="*/ 642965 w 2516701"/>
                      <a:gd name="connsiteY11" fmla="*/ 2193000 h 2193000"/>
                      <a:gd name="connsiteX12" fmla="*/ 0 w 2516701"/>
                      <a:gd name="connsiteY12" fmla="*/ 2193000 h 2193000"/>
                      <a:gd name="connsiteX13" fmla="*/ 0 w 2516701"/>
                      <a:gd name="connsiteY13" fmla="*/ 1666680 h 2193000"/>
                      <a:gd name="connsiteX14" fmla="*/ 0 w 2516701"/>
                      <a:gd name="connsiteY14" fmla="*/ 1118429 h 2193000"/>
                      <a:gd name="connsiteX15" fmla="*/ 0 w 2516701"/>
                      <a:gd name="connsiteY15" fmla="*/ 548250 h 2193000"/>
                      <a:gd name="connsiteX16" fmla="*/ 0 w 2516701"/>
                      <a:gd name="connsiteY16" fmla="*/ 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650279 w 2516701"/>
                      <a:gd name="connsiteY4" fmla="*/ 2193000 h 2193000"/>
                      <a:gd name="connsiteX5" fmla="*/ 1114474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74570 h 2193000"/>
                      <a:gd name="connsiteX10" fmla="*/ 0 w 2516701"/>
                      <a:gd name="connsiteY10" fmla="*/ 504389 h 2193000"/>
                      <a:gd name="connsiteX11" fmla="*/ 0 w 2516701"/>
                      <a:gd name="connsiteY11" fmla="*/ 0 h 2193000"/>
                      <a:gd name="connsiteX12" fmla="*/ 629175 w 2516701"/>
                      <a:gd name="connsiteY12" fmla="*/ 0 h 2193000"/>
                      <a:gd name="connsiteX13" fmla="*/ 1283517 w 2516701"/>
                      <a:gd name="connsiteY13" fmla="*/ 0 h 2193000"/>
                      <a:gd name="connsiteX14" fmla="*/ 1963026 w 2516701"/>
                      <a:gd name="connsiteY14" fmla="*/ 0 h 2193000"/>
                      <a:gd name="connsiteX15" fmla="*/ 2516701 w 2516701"/>
                      <a:gd name="connsiteY15" fmla="*/ 0 h 2193000"/>
                      <a:gd name="connsiteX16" fmla="*/ 2516701 w 2516701"/>
                      <a:gd name="connsiteY16" fmla="*/ 572304 h 2193000"/>
                      <a:gd name="connsiteX17" fmla="*/ 2516701 w 2516701"/>
                      <a:gd name="connsiteY17" fmla="*/ 1162875 h 2193000"/>
                      <a:gd name="connsiteX18" fmla="*/ 2516701 w 2516701"/>
                      <a:gd name="connsiteY18" fmla="*/ 1826505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585982 w 2516701"/>
                      <a:gd name="connsiteY4" fmla="*/ 2193000 h 2193000"/>
                      <a:gd name="connsiteX5" fmla="*/ 1093042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52640 h 2193000"/>
                      <a:gd name="connsiteX10" fmla="*/ 0 w 2516701"/>
                      <a:gd name="connsiteY10" fmla="*/ 0 h 2193000"/>
                      <a:gd name="connsiteX11" fmla="*/ 604007 w 2516701"/>
                      <a:gd name="connsiteY11" fmla="*/ 0 h 2193000"/>
                      <a:gd name="connsiteX12" fmla="*/ 1258350 w 2516701"/>
                      <a:gd name="connsiteY12" fmla="*/ 0 h 2193000"/>
                      <a:gd name="connsiteX13" fmla="*/ 1837192 w 2516701"/>
                      <a:gd name="connsiteY13" fmla="*/ 0 h 2193000"/>
                      <a:gd name="connsiteX14" fmla="*/ 2516701 w 2516701"/>
                      <a:gd name="connsiteY14" fmla="*/ 0 h 2193000"/>
                      <a:gd name="connsiteX15" fmla="*/ 2516701 w 2516701"/>
                      <a:gd name="connsiteY15" fmla="*/ 627100 h 2193000"/>
                      <a:gd name="connsiteX16" fmla="*/ 2516701 w 2516701"/>
                      <a:gd name="connsiteY16" fmla="*/ 1199405 h 2193000"/>
                      <a:gd name="connsiteX17" fmla="*/ 2516701 w 2516701"/>
                      <a:gd name="connsiteY17" fmla="*/ 1826505 h 219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16701" h="2193000" stroke="0" extrusionOk="0">
                        <a:moveTo>
                          <a:pt x="0" y="0"/>
                        </a:moveTo>
                        <a:cubicBezTo>
                          <a:pt x="127584" y="-7106"/>
                          <a:pt x="463178" y="6847"/>
                          <a:pt x="604007" y="0"/>
                        </a:cubicBezTo>
                        <a:cubicBezTo>
                          <a:pt x="790153" y="4417"/>
                          <a:pt x="925702" y="-15880"/>
                          <a:pt x="1157682" y="0"/>
                        </a:cubicBezTo>
                        <a:cubicBezTo>
                          <a:pt x="1339485" y="31766"/>
                          <a:pt x="1681230" y="-23807"/>
                          <a:pt x="1837192" y="0"/>
                        </a:cubicBezTo>
                        <a:cubicBezTo>
                          <a:pt x="1969416" y="16505"/>
                          <a:pt x="2272138" y="19862"/>
                          <a:pt x="2516701" y="0"/>
                        </a:cubicBezTo>
                        <a:cubicBezTo>
                          <a:pt x="2560827" y="281239"/>
                          <a:pt x="2536489" y="413411"/>
                          <a:pt x="2516701" y="590570"/>
                        </a:cubicBezTo>
                        <a:cubicBezTo>
                          <a:pt x="2474690" y="752002"/>
                          <a:pt x="2471575" y="931530"/>
                          <a:pt x="2516701" y="1162875"/>
                        </a:cubicBezTo>
                        <a:cubicBezTo>
                          <a:pt x="2539839" y="1389251"/>
                          <a:pt x="2536618" y="1572105"/>
                          <a:pt x="2516701" y="1826505"/>
                        </a:cubicBezTo>
                        <a:cubicBezTo>
                          <a:pt x="2344462" y="2022123"/>
                          <a:pt x="2324991" y="2029420"/>
                          <a:pt x="2143219" y="2193000"/>
                        </a:cubicBezTo>
                        <a:cubicBezTo>
                          <a:pt x="1991042" y="2183006"/>
                          <a:pt x="1861820" y="2188689"/>
                          <a:pt x="1671711" y="2193000"/>
                        </a:cubicBezTo>
                        <a:cubicBezTo>
                          <a:pt x="1496453" y="2214909"/>
                          <a:pt x="1291841" y="2201381"/>
                          <a:pt x="1157338" y="2193000"/>
                        </a:cubicBezTo>
                        <a:cubicBezTo>
                          <a:pt x="1027679" y="2216400"/>
                          <a:pt x="788038" y="2214485"/>
                          <a:pt x="642965" y="2193000"/>
                        </a:cubicBezTo>
                        <a:cubicBezTo>
                          <a:pt x="540382" y="2170937"/>
                          <a:pt x="161293" y="2182709"/>
                          <a:pt x="0" y="2193000"/>
                        </a:cubicBezTo>
                        <a:cubicBezTo>
                          <a:pt x="-42334" y="2003060"/>
                          <a:pt x="1643" y="1915192"/>
                          <a:pt x="0" y="1666680"/>
                        </a:cubicBezTo>
                        <a:cubicBezTo>
                          <a:pt x="-16843" y="1410571"/>
                          <a:pt x="-158" y="1351002"/>
                          <a:pt x="0" y="1118429"/>
                        </a:cubicBezTo>
                        <a:cubicBezTo>
                          <a:pt x="-1488" y="867186"/>
                          <a:pt x="-7414" y="699934"/>
                          <a:pt x="0" y="548250"/>
                        </a:cubicBezTo>
                        <a:cubicBezTo>
                          <a:pt x="-25313" y="426747"/>
                          <a:pt x="11388" y="169904"/>
                          <a:pt x="0" y="0"/>
                        </a:cubicBezTo>
                        <a:close/>
                      </a:path>
                      <a:path w="2516701" h="2193000" fill="darkenLess" stroke="0" extrusionOk="0">
                        <a:moveTo>
                          <a:pt x="2143219" y="2193000"/>
                        </a:moveTo>
                        <a:cubicBezTo>
                          <a:pt x="2185163" y="2061948"/>
                          <a:pt x="2199446" y="2035213"/>
                          <a:pt x="2217916" y="1899804"/>
                        </a:cubicBezTo>
                        <a:cubicBezTo>
                          <a:pt x="2348414" y="1861708"/>
                          <a:pt x="2417778" y="1857107"/>
                          <a:pt x="2516701" y="1826505"/>
                        </a:cubicBezTo>
                        <a:cubicBezTo>
                          <a:pt x="2427931" y="1921465"/>
                          <a:pt x="2260413" y="2095198"/>
                          <a:pt x="2143219" y="2193000"/>
                        </a:cubicBezTo>
                        <a:close/>
                      </a:path>
                      <a:path w="2516701" h="2193000" fill="none" extrusionOk="0">
                        <a:moveTo>
                          <a:pt x="2143219" y="2193000"/>
                        </a:moveTo>
                        <a:cubicBezTo>
                          <a:pt x="2177106" y="2119142"/>
                          <a:pt x="2195591" y="2031906"/>
                          <a:pt x="2217916" y="1899804"/>
                        </a:cubicBezTo>
                        <a:cubicBezTo>
                          <a:pt x="2287432" y="1868550"/>
                          <a:pt x="2425163" y="1844263"/>
                          <a:pt x="2516701" y="1826505"/>
                        </a:cubicBezTo>
                        <a:cubicBezTo>
                          <a:pt x="2441250" y="1886215"/>
                          <a:pt x="2323608" y="2015809"/>
                          <a:pt x="2143219" y="2193000"/>
                        </a:cubicBezTo>
                        <a:cubicBezTo>
                          <a:pt x="1932548" y="2181883"/>
                          <a:pt x="1809283" y="2189363"/>
                          <a:pt x="1650279" y="2193000"/>
                        </a:cubicBezTo>
                        <a:cubicBezTo>
                          <a:pt x="1517028" y="2168147"/>
                          <a:pt x="1372143" y="2181384"/>
                          <a:pt x="1114474" y="2193000"/>
                        </a:cubicBezTo>
                        <a:cubicBezTo>
                          <a:pt x="868732" y="2193616"/>
                          <a:pt x="682767" y="2161274"/>
                          <a:pt x="535805" y="2193000"/>
                        </a:cubicBezTo>
                        <a:cubicBezTo>
                          <a:pt x="389655" y="2231211"/>
                          <a:pt x="173126" y="2181323"/>
                          <a:pt x="0" y="2193000"/>
                        </a:cubicBezTo>
                        <a:cubicBezTo>
                          <a:pt x="14257" y="1942349"/>
                          <a:pt x="-23765" y="1801100"/>
                          <a:pt x="0" y="1622820"/>
                        </a:cubicBezTo>
                        <a:cubicBezTo>
                          <a:pt x="-4629" y="1453702"/>
                          <a:pt x="-20889" y="1293423"/>
                          <a:pt x="0" y="1074570"/>
                        </a:cubicBezTo>
                        <a:cubicBezTo>
                          <a:pt x="56" y="858775"/>
                          <a:pt x="-5131" y="720907"/>
                          <a:pt x="0" y="504389"/>
                        </a:cubicBezTo>
                        <a:cubicBezTo>
                          <a:pt x="-7017" y="296911"/>
                          <a:pt x="9356" y="172067"/>
                          <a:pt x="0" y="0"/>
                        </a:cubicBezTo>
                        <a:cubicBezTo>
                          <a:pt x="234539" y="16218"/>
                          <a:pt x="438009" y="15665"/>
                          <a:pt x="629175" y="0"/>
                        </a:cubicBezTo>
                        <a:cubicBezTo>
                          <a:pt x="786850" y="-23681"/>
                          <a:pt x="1109712" y="-57540"/>
                          <a:pt x="1283517" y="0"/>
                        </a:cubicBezTo>
                        <a:cubicBezTo>
                          <a:pt x="1435921" y="63828"/>
                          <a:pt x="1778486" y="-680"/>
                          <a:pt x="1963026" y="0"/>
                        </a:cubicBezTo>
                        <a:cubicBezTo>
                          <a:pt x="2132326" y="25531"/>
                          <a:pt x="2276891" y="35480"/>
                          <a:pt x="2516701" y="0"/>
                        </a:cubicBezTo>
                        <a:cubicBezTo>
                          <a:pt x="2496049" y="202484"/>
                          <a:pt x="2518080" y="298101"/>
                          <a:pt x="2516701" y="572304"/>
                        </a:cubicBezTo>
                        <a:cubicBezTo>
                          <a:pt x="2517687" y="831898"/>
                          <a:pt x="2520228" y="881511"/>
                          <a:pt x="2516701" y="1162875"/>
                        </a:cubicBezTo>
                        <a:cubicBezTo>
                          <a:pt x="2532926" y="1429687"/>
                          <a:pt x="2508347" y="1588407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3947" y="2060808"/>
                          <a:pt x="2195800" y="2031799"/>
                          <a:pt x="2217916" y="1899804"/>
                        </a:cubicBezTo>
                        <a:cubicBezTo>
                          <a:pt x="2294730" y="1883572"/>
                          <a:pt x="2387401" y="1833881"/>
                          <a:pt x="2516701" y="1826505"/>
                        </a:cubicBezTo>
                        <a:cubicBezTo>
                          <a:pt x="2404702" y="1911964"/>
                          <a:pt x="2327470" y="2109169"/>
                          <a:pt x="2143219" y="2193000"/>
                        </a:cubicBezTo>
                        <a:cubicBezTo>
                          <a:pt x="1874212" y="2196280"/>
                          <a:pt x="1762656" y="2179794"/>
                          <a:pt x="1585982" y="2193000"/>
                        </a:cubicBezTo>
                        <a:cubicBezTo>
                          <a:pt x="1426968" y="2189016"/>
                          <a:pt x="1215042" y="2188478"/>
                          <a:pt x="1093042" y="2193000"/>
                        </a:cubicBezTo>
                        <a:cubicBezTo>
                          <a:pt x="1007764" y="2183181"/>
                          <a:pt x="782479" y="2198972"/>
                          <a:pt x="535805" y="2193000"/>
                        </a:cubicBezTo>
                        <a:cubicBezTo>
                          <a:pt x="323805" y="2181494"/>
                          <a:pt x="242728" y="2218646"/>
                          <a:pt x="0" y="2193000"/>
                        </a:cubicBezTo>
                        <a:cubicBezTo>
                          <a:pt x="15885" y="1918640"/>
                          <a:pt x="30124" y="1803060"/>
                          <a:pt x="0" y="1622820"/>
                        </a:cubicBezTo>
                        <a:cubicBezTo>
                          <a:pt x="-16078" y="1428212"/>
                          <a:pt x="48448" y="1286864"/>
                          <a:pt x="0" y="1052640"/>
                        </a:cubicBezTo>
                        <a:cubicBezTo>
                          <a:pt x="-11127" y="821869"/>
                          <a:pt x="13854" y="462266"/>
                          <a:pt x="0" y="0"/>
                        </a:cubicBezTo>
                        <a:cubicBezTo>
                          <a:pt x="305081" y="13432"/>
                          <a:pt x="457607" y="-23680"/>
                          <a:pt x="604007" y="0"/>
                        </a:cubicBezTo>
                        <a:cubicBezTo>
                          <a:pt x="785860" y="32056"/>
                          <a:pt x="1046862" y="-56256"/>
                          <a:pt x="1258350" y="0"/>
                        </a:cubicBezTo>
                        <a:cubicBezTo>
                          <a:pt x="1518322" y="21661"/>
                          <a:pt x="1582498" y="21707"/>
                          <a:pt x="1837192" y="0"/>
                        </a:cubicBezTo>
                        <a:cubicBezTo>
                          <a:pt x="2087655" y="-35682"/>
                          <a:pt x="2250663" y="16752"/>
                          <a:pt x="2516701" y="0"/>
                        </a:cubicBezTo>
                        <a:cubicBezTo>
                          <a:pt x="2492323" y="139818"/>
                          <a:pt x="2525317" y="369686"/>
                          <a:pt x="2516701" y="627100"/>
                        </a:cubicBezTo>
                        <a:cubicBezTo>
                          <a:pt x="2478774" y="852127"/>
                          <a:pt x="2502190" y="1051607"/>
                          <a:pt x="2516701" y="1199405"/>
                        </a:cubicBezTo>
                        <a:cubicBezTo>
                          <a:pt x="2560083" y="1374149"/>
                          <a:pt x="2555411" y="1550968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6369" y="2109910"/>
                          <a:pt x="2184215" y="2030891"/>
                          <a:pt x="2217916" y="1899804"/>
                        </a:cubicBezTo>
                        <a:cubicBezTo>
                          <a:pt x="2313827" y="1878657"/>
                          <a:pt x="2422223" y="1867334"/>
                          <a:pt x="2516701" y="1826505"/>
                        </a:cubicBezTo>
                        <a:cubicBezTo>
                          <a:pt x="2427276" y="1926686"/>
                          <a:pt x="2301997" y="2027533"/>
                          <a:pt x="2143219" y="2193000"/>
                        </a:cubicBezTo>
                        <a:cubicBezTo>
                          <a:pt x="1987662" y="2188964"/>
                          <a:pt x="1797134" y="2175481"/>
                          <a:pt x="1650279" y="2193000"/>
                        </a:cubicBezTo>
                        <a:cubicBezTo>
                          <a:pt x="1516944" y="2189454"/>
                          <a:pt x="1338740" y="2187399"/>
                          <a:pt x="1114474" y="2193000"/>
                        </a:cubicBezTo>
                        <a:cubicBezTo>
                          <a:pt x="860213" y="2222176"/>
                          <a:pt x="664204" y="2162769"/>
                          <a:pt x="535805" y="2193000"/>
                        </a:cubicBezTo>
                        <a:cubicBezTo>
                          <a:pt x="400841" y="2189623"/>
                          <a:pt x="190153" y="2165326"/>
                          <a:pt x="0" y="2193000"/>
                        </a:cubicBezTo>
                        <a:cubicBezTo>
                          <a:pt x="-12677" y="1922613"/>
                          <a:pt x="5656" y="1780054"/>
                          <a:pt x="0" y="1622820"/>
                        </a:cubicBezTo>
                        <a:cubicBezTo>
                          <a:pt x="-19504" y="1465651"/>
                          <a:pt x="-9802" y="1327846"/>
                          <a:pt x="0" y="1074570"/>
                        </a:cubicBezTo>
                        <a:cubicBezTo>
                          <a:pt x="55080" y="844278"/>
                          <a:pt x="-6276" y="711187"/>
                          <a:pt x="0" y="504389"/>
                        </a:cubicBezTo>
                        <a:cubicBezTo>
                          <a:pt x="36381" y="315795"/>
                          <a:pt x="-10613" y="148576"/>
                          <a:pt x="0" y="0"/>
                        </a:cubicBezTo>
                        <a:cubicBezTo>
                          <a:pt x="284758" y="19968"/>
                          <a:pt x="470878" y="21217"/>
                          <a:pt x="629175" y="0"/>
                        </a:cubicBezTo>
                        <a:cubicBezTo>
                          <a:pt x="812785" y="4086"/>
                          <a:pt x="1114907" y="-11432"/>
                          <a:pt x="1283517" y="0"/>
                        </a:cubicBezTo>
                        <a:cubicBezTo>
                          <a:pt x="1469913" y="39802"/>
                          <a:pt x="1775553" y="-40609"/>
                          <a:pt x="1963026" y="0"/>
                        </a:cubicBezTo>
                        <a:cubicBezTo>
                          <a:pt x="2134527" y="27747"/>
                          <a:pt x="2282915" y="23983"/>
                          <a:pt x="2516701" y="0"/>
                        </a:cubicBezTo>
                        <a:cubicBezTo>
                          <a:pt x="2515225" y="198066"/>
                          <a:pt x="2509246" y="291062"/>
                          <a:pt x="2516701" y="572304"/>
                        </a:cubicBezTo>
                        <a:cubicBezTo>
                          <a:pt x="2511218" y="838858"/>
                          <a:pt x="2517687" y="886673"/>
                          <a:pt x="2516701" y="1162875"/>
                        </a:cubicBezTo>
                        <a:cubicBezTo>
                          <a:pt x="2512028" y="1437036"/>
                          <a:pt x="2496791" y="1597577"/>
                          <a:pt x="2516701" y="182650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rPr>
              <a:t>Bild 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AC6311-1FA5-4E3A-BA27-BE43F54649A5}"/>
              </a:ext>
            </a:extLst>
          </p:cNvPr>
          <p:cNvSpPr txBox="1"/>
          <p:nvPr/>
        </p:nvSpPr>
        <p:spPr>
          <a:xfrm>
            <a:off x="5724053" y="468004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Poppins Medium" panose="00000600000000000000"/>
              </a:rPr>
              <a:t>www.in-form.de</a:t>
            </a:r>
          </a:p>
        </p:txBody>
      </p:sp>
    </p:spTree>
    <p:extLst>
      <p:ext uri="{BB962C8B-B14F-4D97-AF65-F5344CB8AC3E}">
        <p14:creationId xmlns:p14="http://schemas.microsoft.com/office/powerpoint/2010/main" val="74657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accent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A9F32-2CDB-488B-818C-974F944D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09" y="119502"/>
            <a:ext cx="6520220" cy="418919"/>
          </a:xfrm>
        </p:spPr>
        <p:txBody>
          <a:bodyPr>
            <a:normAutofit fontScale="90000"/>
          </a:bodyPr>
          <a:lstStyle/>
          <a:p>
            <a:r>
              <a:rPr lang="de-DE" sz="2400" b="1" dirty="0">
                <a:latin typeface="Poppins Medium" panose="00000600000000000000"/>
              </a:rPr>
              <a:t>Gemüserösti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DC02357F-4E2D-44DA-A558-C15AA34BB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69" y="-72479"/>
            <a:ext cx="1929820" cy="794122"/>
          </a:xfr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FD25A6C-F2EF-47DA-BC31-AA58AEBE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9" y="199110"/>
            <a:ext cx="855359" cy="250944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6300344C-3E72-4290-873B-37BA117FBEAB}"/>
              </a:ext>
            </a:extLst>
          </p:cNvPr>
          <p:cNvSpPr txBox="1"/>
          <p:nvPr/>
        </p:nvSpPr>
        <p:spPr>
          <a:xfrm rot="21328438">
            <a:off x="1738363" y="3088672"/>
            <a:ext cx="1788541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40" b="0" i="0" u="none" strike="noStrike" kern="1200" cap="none" spc="0" normalizeH="0" baseline="0" noProof="0" dirty="0">
              <a:ln>
                <a:noFill/>
              </a:ln>
              <a:solidFill>
                <a:srgbClr val="445D45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4236468-18A1-4577-BA2B-F56BC50FF53D}"/>
              </a:ext>
            </a:extLst>
          </p:cNvPr>
          <p:cNvGrpSpPr/>
          <p:nvPr/>
        </p:nvGrpSpPr>
        <p:grpSpPr>
          <a:xfrm>
            <a:off x="323453" y="1018330"/>
            <a:ext cx="2167777" cy="3925683"/>
            <a:chOff x="467469" y="951352"/>
            <a:chExt cx="2167777" cy="3796379"/>
          </a:xfrm>
        </p:grpSpPr>
        <p:sp>
          <p:nvSpPr>
            <p:cNvPr id="42" name="Rechteck: abgerundete Ecken 5">
              <a:extLst>
                <a:ext uri="{FF2B5EF4-FFF2-40B4-BE49-F238E27FC236}">
                  <a16:creationId xmlns:a16="http://schemas.microsoft.com/office/drawing/2014/main" id="{C304A93C-E41C-47CA-82D4-BEB51C1DCBB8}"/>
                </a:ext>
              </a:extLst>
            </p:cNvPr>
            <p:cNvSpPr/>
            <p:nvPr/>
          </p:nvSpPr>
          <p:spPr>
            <a:xfrm>
              <a:off x="467469" y="951352"/>
              <a:ext cx="2167777" cy="37599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9BB9FDED-7A31-4E70-8FF2-6ACE6B7A6139}"/>
                </a:ext>
              </a:extLst>
            </p:cNvPr>
            <p:cNvSpPr txBox="1"/>
            <p:nvPr/>
          </p:nvSpPr>
          <p:spPr>
            <a:xfrm>
              <a:off x="467469" y="987794"/>
              <a:ext cx="2167777" cy="3759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  Zutaten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300 g Kartoffeln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200 g Gemüse (z. B. Möhre, Pastinake, Sellerie) 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2 EL Vollkornmehl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1-2 EL Leinsamen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3-5 EL Flüssigkeit (z. B. Wasser oder Sud von Kichererbsen)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Gewürze (Salz, Pfeffer, Paprika, Chili usw.)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Öl zum Braten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de-DE" sz="400" dirty="0">
                <a:solidFill>
                  <a:srgbClr val="000000"/>
                </a:solidFill>
                <a:latin typeface="Poppins Medium" panose="0000060000000000000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Material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Messer &amp; Sparschäler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Schneidebrett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Gemüseraspel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Schüssel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Kochlöffel</a:t>
              </a:r>
              <a:endPara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Pfanne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Pfannenwender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</p:txBody>
        </p:sp>
      </p:grpSp>
      <p:sp>
        <p:nvSpPr>
          <p:cNvPr id="53" name="Rechteck: gefaltete Ecke 216">
            <a:extLst>
              <a:ext uri="{FF2B5EF4-FFF2-40B4-BE49-F238E27FC236}">
                <a16:creationId xmlns:a16="http://schemas.microsoft.com/office/drawing/2014/main" id="{0F535FCB-8387-4AFB-BB1B-CDF8D1E9D11A}"/>
              </a:ext>
            </a:extLst>
          </p:cNvPr>
          <p:cNvSpPr/>
          <p:nvPr/>
        </p:nvSpPr>
        <p:spPr>
          <a:xfrm rot="595458">
            <a:off x="5757547" y="1234233"/>
            <a:ext cx="1560486" cy="1359774"/>
          </a:xfrm>
          <a:custGeom>
            <a:avLst/>
            <a:gdLst>
              <a:gd name="connsiteX0" fmla="*/ 0 w 2663172"/>
              <a:gd name="connsiteY0" fmla="*/ 0 h 2364875"/>
              <a:gd name="connsiteX1" fmla="*/ 639161 w 2663172"/>
              <a:gd name="connsiteY1" fmla="*/ 0 h 2364875"/>
              <a:gd name="connsiteX2" fmla="*/ 1225059 w 2663172"/>
              <a:gd name="connsiteY2" fmla="*/ 0 h 2364875"/>
              <a:gd name="connsiteX3" fmla="*/ 1944116 w 2663172"/>
              <a:gd name="connsiteY3" fmla="*/ 0 h 2364875"/>
              <a:gd name="connsiteX4" fmla="*/ 2663172 w 2663172"/>
              <a:gd name="connsiteY4" fmla="*/ 0 h 2364875"/>
              <a:gd name="connsiteX5" fmla="*/ 2663172 w 2663172"/>
              <a:gd name="connsiteY5" fmla="*/ 636856 h 2364875"/>
              <a:gd name="connsiteX6" fmla="*/ 2663172 w 2663172"/>
              <a:gd name="connsiteY6" fmla="*/ 1254015 h 2364875"/>
              <a:gd name="connsiteX7" fmla="*/ 2663172 w 2663172"/>
              <a:gd name="connsiteY7" fmla="*/ 1969657 h 2364875"/>
              <a:gd name="connsiteX8" fmla="*/ 2267954 w 2663172"/>
              <a:gd name="connsiteY8" fmla="*/ 2364875 h 2364875"/>
              <a:gd name="connsiteX9" fmla="*/ 1769004 w 2663172"/>
              <a:gd name="connsiteY9" fmla="*/ 2364875 h 2364875"/>
              <a:gd name="connsiteX10" fmla="*/ 1224695 w 2663172"/>
              <a:gd name="connsiteY10" fmla="*/ 2364875 h 2364875"/>
              <a:gd name="connsiteX11" fmla="*/ 680386 w 2663172"/>
              <a:gd name="connsiteY11" fmla="*/ 2364875 h 2364875"/>
              <a:gd name="connsiteX12" fmla="*/ 0 w 2663172"/>
              <a:gd name="connsiteY12" fmla="*/ 2364875 h 2364875"/>
              <a:gd name="connsiteX13" fmla="*/ 0 w 2663172"/>
              <a:gd name="connsiteY13" fmla="*/ 1797305 h 2364875"/>
              <a:gd name="connsiteX14" fmla="*/ 0 w 2663172"/>
              <a:gd name="connsiteY14" fmla="*/ 1206086 h 2364875"/>
              <a:gd name="connsiteX15" fmla="*/ 0 w 2663172"/>
              <a:gd name="connsiteY15" fmla="*/ 591219 h 2364875"/>
              <a:gd name="connsiteX16" fmla="*/ 0 w 2663172"/>
              <a:gd name="connsiteY16" fmla="*/ 0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4" fmla="*/ 1746325 w 2663172"/>
              <a:gd name="connsiteY4" fmla="*/ 2364875 h 2364875"/>
              <a:gd name="connsiteX5" fmla="*/ 1179336 w 2663172"/>
              <a:gd name="connsiteY5" fmla="*/ 2364875 h 2364875"/>
              <a:gd name="connsiteX6" fmla="*/ 566989 w 2663172"/>
              <a:gd name="connsiteY6" fmla="*/ 2364875 h 2364875"/>
              <a:gd name="connsiteX7" fmla="*/ 0 w 2663172"/>
              <a:gd name="connsiteY7" fmla="*/ 2364875 h 2364875"/>
              <a:gd name="connsiteX8" fmla="*/ 0 w 2663172"/>
              <a:gd name="connsiteY8" fmla="*/ 1750008 h 2364875"/>
              <a:gd name="connsiteX9" fmla="*/ 0 w 2663172"/>
              <a:gd name="connsiteY9" fmla="*/ 1158789 h 2364875"/>
              <a:gd name="connsiteX10" fmla="*/ 0 w 2663172"/>
              <a:gd name="connsiteY10" fmla="*/ 543921 h 2364875"/>
              <a:gd name="connsiteX11" fmla="*/ 0 w 2663172"/>
              <a:gd name="connsiteY11" fmla="*/ 0 h 2364875"/>
              <a:gd name="connsiteX12" fmla="*/ 665793 w 2663172"/>
              <a:gd name="connsiteY12" fmla="*/ 0 h 2364875"/>
              <a:gd name="connsiteX13" fmla="*/ 1358218 w 2663172"/>
              <a:gd name="connsiteY13" fmla="*/ 0 h 2364875"/>
              <a:gd name="connsiteX14" fmla="*/ 2077274 w 2663172"/>
              <a:gd name="connsiteY14" fmla="*/ 0 h 2364875"/>
              <a:gd name="connsiteX15" fmla="*/ 2663172 w 2663172"/>
              <a:gd name="connsiteY15" fmla="*/ 0 h 2364875"/>
              <a:gd name="connsiteX16" fmla="*/ 2663172 w 2663172"/>
              <a:gd name="connsiteY16" fmla="*/ 617159 h 2364875"/>
              <a:gd name="connsiteX17" fmla="*/ 2663172 w 2663172"/>
              <a:gd name="connsiteY17" fmla="*/ 1254015 h 2364875"/>
              <a:gd name="connsiteX18" fmla="*/ 2663172 w 2663172"/>
              <a:gd name="connsiteY18" fmla="*/ 1969657 h 236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3172" h="2364875" stroke="0" extrusionOk="0">
                <a:moveTo>
                  <a:pt x="0" y="0"/>
                </a:moveTo>
                <a:cubicBezTo>
                  <a:pt x="163782" y="10423"/>
                  <a:pt x="493250" y="6193"/>
                  <a:pt x="639161" y="0"/>
                </a:cubicBezTo>
                <a:cubicBezTo>
                  <a:pt x="785072" y="-6193"/>
                  <a:pt x="1016669" y="-18326"/>
                  <a:pt x="1225059" y="0"/>
                </a:cubicBezTo>
                <a:cubicBezTo>
                  <a:pt x="1433449" y="18326"/>
                  <a:pt x="1780068" y="-31252"/>
                  <a:pt x="1944116" y="0"/>
                </a:cubicBezTo>
                <a:cubicBezTo>
                  <a:pt x="2108164" y="31252"/>
                  <a:pt x="2384686" y="11831"/>
                  <a:pt x="2663172" y="0"/>
                </a:cubicBezTo>
                <a:cubicBezTo>
                  <a:pt x="2690580" y="300950"/>
                  <a:pt x="2678214" y="458181"/>
                  <a:pt x="2663172" y="636856"/>
                </a:cubicBezTo>
                <a:cubicBezTo>
                  <a:pt x="2648130" y="815531"/>
                  <a:pt x="2636094" y="984703"/>
                  <a:pt x="2663172" y="1254015"/>
                </a:cubicBezTo>
                <a:cubicBezTo>
                  <a:pt x="2690250" y="1523327"/>
                  <a:pt x="2695090" y="1679966"/>
                  <a:pt x="2663172" y="1969657"/>
                </a:cubicBezTo>
                <a:cubicBezTo>
                  <a:pt x="2479443" y="2179769"/>
                  <a:pt x="2457464" y="2187778"/>
                  <a:pt x="2267954" y="2364875"/>
                </a:cubicBezTo>
                <a:cubicBezTo>
                  <a:pt x="2131419" y="2358136"/>
                  <a:pt x="1963064" y="2354299"/>
                  <a:pt x="1769004" y="2364875"/>
                </a:cubicBezTo>
                <a:cubicBezTo>
                  <a:pt x="1574944" y="2375452"/>
                  <a:pt x="1364108" y="2343106"/>
                  <a:pt x="1224695" y="2364875"/>
                </a:cubicBezTo>
                <a:cubicBezTo>
                  <a:pt x="1085282" y="2386644"/>
                  <a:pt x="815451" y="2365012"/>
                  <a:pt x="680386" y="2364875"/>
                </a:cubicBezTo>
                <a:cubicBezTo>
                  <a:pt x="545321" y="2364738"/>
                  <a:pt x="165208" y="2380013"/>
                  <a:pt x="0" y="2364875"/>
                </a:cubicBezTo>
                <a:cubicBezTo>
                  <a:pt x="-24680" y="2156682"/>
                  <a:pt x="12882" y="2073129"/>
                  <a:pt x="0" y="1797305"/>
                </a:cubicBezTo>
                <a:cubicBezTo>
                  <a:pt x="-12882" y="1521481"/>
                  <a:pt x="2615" y="1462666"/>
                  <a:pt x="0" y="1206086"/>
                </a:cubicBezTo>
                <a:cubicBezTo>
                  <a:pt x="-2615" y="949506"/>
                  <a:pt x="17054" y="739976"/>
                  <a:pt x="0" y="591219"/>
                </a:cubicBezTo>
                <a:cubicBezTo>
                  <a:pt x="-17054" y="442462"/>
                  <a:pt x="8123" y="180246"/>
                  <a:pt x="0" y="0"/>
                </a:cubicBezTo>
                <a:close/>
              </a:path>
              <a:path w="2663172" h="2364875" fill="darkenLess" stroke="0" extrusionOk="0">
                <a:moveTo>
                  <a:pt x="2267954" y="2364875"/>
                </a:moveTo>
                <a:cubicBezTo>
                  <a:pt x="2312487" y="2219960"/>
                  <a:pt x="2325293" y="2196028"/>
                  <a:pt x="2346998" y="2048701"/>
                </a:cubicBezTo>
                <a:cubicBezTo>
                  <a:pt x="2488511" y="2002086"/>
                  <a:pt x="2569487" y="2002060"/>
                  <a:pt x="2663172" y="1969657"/>
                </a:cubicBezTo>
                <a:cubicBezTo>
                  <a:pt x="2556628" y="2046618"/>
                  <a:pt x="2427328" y="2240406"/>
                  <a:pt x="2267954" y="2364875"/>
                </a:cubicBezTo>
                <a:close/>
              </a:path>
              <a:path w="2663172" h="2364875" fill="none" extrusionOk="0">
                <a:moveTo>
                  <a:pt x="2267954" y="2364875"/>
                </a:moveTo>
                <a:cubicBezTo>
                  <a:pt x="2301766" y="2282664"/>
                  <a:pt x="2319952" y="2190559"/>
                  <a:pt x="2346998" y="2048701"/>
                </a:cubicBezTo>
                <a:cubicBezTo>
                  <a:pt x="2431443" y="2010939"/>
                  <a:pt x="2566709" y="2002876"/>
                  <a:pt x="2663172" y="1969657"/>
                </a:cubicBezTo>
                <a:cubicBezTo>
                  <a:pt x="2581708" y="2050758"/>
                  <a:pt x="2448861" y="2203867"/>
                  <a:pt x="2267954" y="2364875"/>
                </a:cubicBezTo>
                <a:cubicBezTo>
                  <a:pt x="2072565" y="2350696"/>
                  <a:pt x="1903283" y="2378883"/>
                  <a:pt x="1746325" y="2364875"/>
                </a:cubicBezTo>
                <a:cubicBezTo>
                  <a:pt x="1589367" y="2350867"/>
                  <a:pt x="1442189" y="2353126"/>
                  <a:pt x="1179336" y="2364875"/>
                </a:cubicBezTo>
                <a:cubicBezTo>
                  <a:pt x="916483" y="2376624"/>
                  <a:pt x="713317" y="2365831"/>
                  <a:pt x="566989" y="2364875"/>
                </a:cubicBezTo>
                <a:cubicBezTo>
                  <a:pt x="420661" y="2363919"/>
                  <a:pt x="188315" y="2357866"/>
                  <a:pt x="0" y="2364875"/>
                </a:cubicBezTo>
                <a:cubicBezTo>
                  <a:pt x="-8518" y="2075210"/>
                  <a:pt x="-13291" y="1938883"/>
                  <a:pt x="0" y="1750008"/>
                </a:cubicBezTo>
                <a:cubicBezTo>
                  <a:pt x="13291" y="1561133"/>
                  <a:pt x="-22006" y="1399792"/>
                  <a:pt x="0" y="1158789"/>
                </a:cubicBezTo>
                <a:cubicBezTo>
                  <a:pt x="22006" y="917786"/>
                  <a:pt x="-4127" y="757342"/>
                  <a:pt x="0" y="543921"/>
                </a:cubicBezTo>
                <a:cubicBezTo>
                  <a:pt x="4127" y="330500"/>
                  <a:pt x="-3992" y="184269"/>
                  <a:pt x="0" y="0"/>
                </a:cubicBezTo>
                <a:cubicBezTo>
                  <a:pt x="283928" y="20969"/>
                  <a:pt x="483964" y="7759"/>
                  <a:pt x="665793" y="0"/>
                </a:cubicBezTo>
                <a:cubicBezTo>
                  <a:pt x="847622" y="-7759"/>
                  <a:pt x="1171958" y="-31849"/>
                  <a:pt x="1358218" y="0"/>
                </a:cubicBezTo>
                <a:cubicBezTo>
                  <a:pt x="1544478" y="31849"/>
                  <a:pt x="1891932" y="-26017"/>
                  <a:pt x="2077274" y="0"/>
                </a:cubicBezTo>
                <a:cubicBezTo>
                  <a:pt x="2262616" y="26017"/>
                  <a:pt x="2404007" y="23170"/>
                  <a:pt x="2663172" y="0"/>
                </a:cubicBezTo>
                <a:cubicBezTo>
                  <a:pt x="2655008" y="220775"/>
                  <a:pt x="2665015" y="331589"/>
                  <a:pt x="2663172" y="617159"/>
                </a:cubicBezTo>
                <a:cubicBezTo>
                  <a:pt x="2661329" y="902729"/>
                  <a:pt x="2664050" y="953625"/>
                  <a:pt x="2663172" y="1254015"/>
                </a:cubicBezTo>
                <a:cubicBezTo>
                  <a:pt x="2662294" y="1554405"/>
                  <a:pt x="2639394" y="1725775"/>
                  <a:pt x="2663172" y="1969657"/>
                </a:cubicBezTo>
              </a:path>
              <a:path w="2663172" h="2364875" fill="none" stroke="0" extrusionOk="0">
                <a:moveTo>
                  <a:pt x="2267954" y="2364875"/>
                </a:moveTo>
                <a:cubicBezTo>
                  <a:pt x="2299692" y="2217842"/>
                  <a:pt x="2322187" y="2192384"/>
                  <a:pt x="2346998" y="2048701"/>
                </a:cubicBezTo>
                <a:cubicBezTo>
                  <a:pt x="2421027" y="2030741"/>
                  <a:pt x="2527332" y="1990057"/>
                  <a:pt x="2663172" y="1969657"/>
                </a:cubicBezTo>
                <a:cubicBezTo>
                  <a:pt x="2549655" y="2061254"/>
                  <a:pt x="2433642" y="2238102"/>
                  <a:pt x="2267954" y="2364875"/>
                </a:cubicBezTo>
                <a:cubicBezTo>
                  <a:pt x="1994604" y="2340322"/>
                  <a:pt x="1852232" y="2355291"/>
                  <a:pt x="1678286" y="2364875"/>
                </a:cubicBezTo>
                <a:cubicBezTo>
                  <a:pt x="1504340" y="2374459"/>
                  <a:pt x="1262971" y="2349750"/>
                  <a:pt x="1156657" y="2364875"/>
                </a:cubicBezTo>
                <a:cubicBezTo>
                  <a:pt x="1050343" y="2380000"/>
                  <a:pt x="803782" y="2379553"/>
                  <a:pt x="566989" y="2364875"/>
                </a:cubicBezTo>
                <a:cubicBezTo>
                  <a:pt x="330196" y="2350197"/>
                  <a:pt x="256646" y="2389802"/>
                  <a:pt x="0" y="2364875"/>
                </a:cubicBezTo>
                <a:cubicBezTo>
                  <a:pt x="24708" y="2072037"/>
                  <a:pt x="16681" y="1945394"/>
                  <a:pt x="0" y="1750008"/>
                </a:cubicBezTo>
                <a:cubicBezTo>
                  <a:pt x="-16681" y="1554622"/>
                  <a:pt x="23590" y="1408184"/>
                  <a:pt x="0" y="1135140"/>
                </a:cubicBezTo>
                <a:cubicBezTo>
                  <a:pt x="-23590" y="862096"/>
                  <a:pt x="-44872" y="499818"/>
                  <a:pt x="0" y="0"/>
                </a:cubicBezTo>
                <a:cubicBezTo>
                  <a:pt x="315266" y="22397"/>
                  <a:pt x="481339" y="-18612"/>
                  <a:pt x="639161" y="0"/>
                </a:cubicBezTo>
                <a:cubicBezTo>
                  <a:pt x="796983" y="18612"/>
                  <a:pt x="1062908" y="-21056"/>
                  <a:pt x="1331586" y="0"/>
                </a:cubicBezTo>
                <a:cubicBezTo>
                  <a:pt x="1600265" y="21056"/>
                  <a:pt x="1673997" y="27052"/>
                  <a:pt x="1944116" y="0"/>
                </a:cubicBezTo>
                <a:cubicBezTo>
                  <a:pt x="2214235" y="-27052"/>
                  <a:pt x="2377209" y="-15914"/>
                  <a:pt x="2663172" y="0"/>
                </a:cubicBezTo>
                <a:cubicBezTo>
                  <a:pt x="2681902" y="161641"/>
                  <a:pt x="2672569" y="406420"/>
                  <a:pt x="2663172" y="676249"/>
                </a:cubicBezTo>
                <a:cubicBezTo>
                  <a:pt x="2653775" y="946078"/>
                  <a:pt x="2653557" y="1127140"/>
                  <a:pt x="2663172" y="1293408"/>
                </a:cubicBezTo>
                <a:cubicBezTo>
                  <a:pt x="2672787" y="1459676"/>
                  <a:pt x="2669474" y="1677612"/>
                  <a:pt x="2663172" y="1969657"/>
                </a:cubicBezTo>
              </a:path>
            </a:pathLst>
          </a:custGeom>
          <a:blipFill>
            <a:blip r:embed="rId4"/>
            <a:stretch>
              <a:fillRect/>
            </a:stretch>
          </a:blipFill>
          <a:ln w="3492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516701"/>
                      <a:gd name="connsiteY0" fmla="*/ 0 h 2193000"/>
                      <a:gd name="connsiteX1" fmla="*/ 604007 w 2516701"/>
                      <a:gd name="connsiteY1" fmla="*/ 0 h 2193000"/>
                      <a:gd name="connsiteX2" fmla="*/ 1157682 w 2516701"/>
                      <a:gd name="connsiteY2" fmla="*/ 0 h 2193000"/>
                      <a:gd name="connsiteX3" fmla="*/ 1837192 w 2516701"/>
                      <a:gd name="connsiteY3" fmla="*/ 0 h 2193000"/>
                      <a:gd name="connsiteX4" fmla="*/ 2516701 w 2516701"/>
                      <a:gd name="connsiteY4" fmla="*/ 0 h 2193000"/>
                      <a:gd name="connsiteX5" fmla="*/ 2516701 w 2516701"/>
                      <a:gd name="connsiteY5" fmla="*/ 590570 h 2193000"/>
                      <a:gd name="connsiteX6" fmla="*/ 2516701 w 2516701"/>
                      <a:gd name="connsiteY6" fmla="*/ 1162875 h 2193000"/>
                      <a:gd name="connsiteX7" fmla="*/ 2516701 w 2516701"/>
                      <a:gd name="connsiteY7" fmla="*/ 1826505 h 2193000"/>
                      <a:gd name="connsiteX8" fmla="*/ 2143219 w 2516701"/>
                      <a:gd name="connsiteY8" fmla="*/ 2193000 h 2193000"/>
                      <a:gd name="connsiteX9" fmla="*/ 1671711 w 2516701"/>
                      <a:gd name="connsiteY9" fmla="*/ 2193000 h 2193000"/>
                      <a:gd name="connsiteX10" fmla="*/ 1157338 w 2516701"/>
                      <a:gd name="connsiteY10" fmla="*/ 2193000 h 2193000"/>
                      <a:gd name="connsiteX11" fmla="*/ 642965 w 2516701"/>
                      <a:gd name="connsiteY11" fmla="*/ 2193000 h 2193000"/>
                      <a:gd name="connsiteX12" fmla="*/ 0 w 2516701"/>
                      <a:gd name="connsiteY12" fmla="*/ 2193000 h 2193000"/>
                      <a:gd name="connsiteX13" fmla="*/ 0 w 2516701"/>
                      <a:gd name="connsiteY13" fmla="*/ 1666680 h 2193000"/>
                      <a:gd name="connsiteX14" fmla="*/ 0 w 2516701"/>
                      <a:gd name="connsiteY14" fmla="*/ 1118429 h 2193000"/>
                      <a:gd name="connsiteX15" fmla="*/ 0 w 2516701"/>
                      <a:gd name="connsiteY15" fmla="*/ 548250 h 2193000"/>
                      <a:gd name="connsiteX16" fmla="*/ 0 w 2516701"/>
                      <a:gd name="connsiteY16" fmla="*/ 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650279 w 2516701"/>
                      <a:gd name="connsiteY4" fmla="*/ 2193000 h 2193000"/>
                      <a:gd name="connsiteX5" fmla="*/ 1114474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74570 h 2193000"/>
                      <a:gd name="connsiteX10" fmla="*/ 0 w 2516701"/>
                      <a:gd name="connsiteY10" fmla="*/ 504389 h 2193000"/>
                      <a:gd name="connsiteX11" fmla="*/ 0 w 2516701"/>
                      <a:gd name="connsiteY11" fmla="*/ 0 h 2193000"/>
                      <a:gd name="connsiteX12" fmla="*/ 629175 w 2516701"/>
                      <a:gd name="connsiteY12" fmla="*/ 0 h 2193000"/>
                      <a:gd name="connsiteX13" fmla="*/ 1283517 w 2516701"/>
                      <a:gd name="connsiteY13" fmla="*/ 0 h 2193000"/>
                      <a:gd name="connsiteX14" fmla="*/ 1963026 w 2516701"/>
                      <a:gd name="connsiteY14" fmla="*/ 0 h 2193000"/>
                      <a:gd name="connsiteX15" fmla="*/ 2516701 w 2516701"/>
                      <a:gd name="connsiteY15" fmla="*/ 0 h 2193000"/>
                      <a:gd name="connsiteX16" fmla="*/ 2516701 w 2516701"/>
                      <a:gd name="connsiteY16" fmla="*/ 572304 h 2193000"/>
                      <a:gd name="connsiteX17" fmla="*/ 2516701 w 2516701"/>
                      <a:gd name="connsiteY17" fmla="*/ 1162875 h 2193000"/>
                      <a:gd name="connsiteX18" fmla="*/ 2516701 w 2516701"/>
                      <a:gd name="connsiteY18" fmla="*/ 1826505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585982 w 2516701"/>
                      <a:gd name="connsiteY4" fmla="*/ 2193000 h 2193000"/>
                      <a:gd name="connsiteX5" fmla="*/ 1093042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52640 h 2193000"/>
                      <a:gd name="connsiteX10" fmla="*/ 0 w 2516701"/>
                      <a:gd name="connsiteY10" fmla="*/ 0 h 2193000"/>
                      <a:gd name="connsiteX11" fmla="*/ 604007 w 2516701"/>
                      <a:gd name="connsiteY11" fmla="*/ 0 h 2193000"/>
                      <a:gd name="connsiteX12" fmla="*/ 1258350 w 2516701"/>
                      <a:gd name="connsiteY12" fmla="*/ 0 h 2193000"/>
                      <a:gd name="connsiteX13" fmla="*/ 1837192 w 2516701"/>
                      <a:gd name="connsiteY13" fmla="*/ 0 h 2193000"/>
                      <a:gd name="connsiteX14" fmla="*/ 2516701 w 2516701"/>
                      <a:gd name="connsiteY14" fmla="*/ 0 h 2193000"/>
                      <a:gd name="connsiteX15" fmla="*/ 2516701 w 2516701"/>
                      <a:gd name="connsiteY15" fmla="*/ 627100 h 2193000"/>
                      <a:gd name="connsiteX16" fmla="*/ 2516701 w 2516701"/>
                      <a:gd name="connsiteY16" fmla="*/ 1199405 h 2193000"/>
                      <a:gd name="connsiteX17" fmla="*/ 2516701 w 2516701"/>
                      <a:gd name="connsiteY17" fmla="*/ 1826505 h 219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16701" h="2193000" stroke="0" extrusionOk="0">
                        <a:moveTo>
                          <a:pt x="0" y="0"/>
                        </a:moveTo>
                        <a:cubicBezTo>
                          <a:pt x="127584" y="-7106"/>
                          <a:pt x="463178" y="6847"/>
                          <a:pt x="604007" y="0"/>
                        </a:cubicBezTo>
                        <a:cubicBezTo>
                          <a:pt x="790153" y="4417"/>
                          <a:pt x="925702" y="-15880"/>
                          <a:pt x="1157682" y="0"/>
                        </a:cubicBezTo>
                        <a:cubicBezTo>
                          <a:pt x="1339485" y="31766"/>
                          <a:pt x="1681230" y="-23807"/>
                          <a:pt x="1837192" y="0"/>
                        </a:cubicBezTo>
                        <a:cubicBezTo>
                          <a:pt x="1969416" y="16505"/>
                          <a:pt x="2272138" y="19862"/>
                          <a:pt x="2516701" y="0"/>
                        </a:cubicBezTo>
                        <a:cubicBezTo>
                          <a:pt x="2560827" y="281239"/>
                          <a:pt x="2536489" y="413411"/>
                          <a:pt x="2516701" y="590570"/>
                        </a:cubicBezTo>
                        <a:cubicBezTo>
                          <a:pt x="2474690" y="752002"/>
                          <a:pt x="2471575" y="931530"/>
                          <a:pt x="2516701" y="1162875"/>
                        </a:cubicBezTo>
                        <a:cubicBezTo>
                          <a:pt x="2539839" y="1389251"/>
                          <a:pt x="2536618" y="1572105"/>
                          <a:pt x="2516701" y="1826505"/>
                        </a:cubicBezTo>
                        <a:cubicBezTo>
                          <a:pt x="2344462" y="2022123"/>
                          <a:pt x="2324991" y="2029420"/>
                          <a:pt x="2143219" y="2193000"/>
                        </a:cubicBezTo>
                        <a:cubicBezTo>
                          <a:pt x="1991042" y="2183006"/>
                          <a:pt x="1861820" y="2188689"/>
                          <a:pt x="1671711" y="2193000"/>
                        </a:cubicBezTo>
                        <a:cubicBezTo>
                          <a:pt x="1496453" y="2214909"/>
                          <a:pt x="1291841" y="2201381"/>
                          <a:pt x="1157338" y="2193000"/>
                        </a:cubicBezTo>
                        <a:cubicBezTo>
                          <a:pt x="1027679" y="2216400"/>
                          <a:pt x="788038" y="2214485"/>
                          <a:pt x="642965" y="2193000"/>
                        </a:cubicBezTo>
                        <a:cubicBezTo>
                          <a:pt x="540382" y="2170937"/>
                          <a:pt x="161293" y="2182709"/>
                          <a:pt x="0" y="2193000"/>
                        </a:cubicBezTo>
                        <a:cubicBezTo>
                          <a:pt x="-42334" y="2003060"/>
                          <a:pt x="1643" y="1915192"/>
                          <a:pt x="0" y="1666680"/>
                        </a:cubicBezTo>
                        <a:cubicBezTo>
                          <a:pt x="-16843" y="1410571"/>
                          <a:pt x="-158" y="1351002"/>
                          <a:pt x="0" y="1118429"/>
                        </a:cubicBezTo>
                        <a:cubicBezTo>
                          <a:pt x="-1488" y="867186"/>
                          <a:pt x="-7414" y="699934"/>
                          <a:pt x="0" y="548250"/>
                        </a:cubicBezTo>
                        <a:cubicBezTo>
                          <a:pt x="-25313" y="426747"/>
                          <a:pt x="11388" y="169904"/>
                          <a:pt x="0" y="0"/>
                        </a:cubicBezTo>
                        <a:close/>
                      </a:path>
                      <a:path w="2516701" h="2193000" fill="darkenLess" stroke="0" extrusionOk="0">
                        <a:moveTo>
                          <a:pt x="2143219" y="2193000"/>
                        </a:moveTo>
                        <a:cubicBezTo>
                          <a:pt x="2185163" y="2061948"/>
                          <a:pt x="2199446" y="2035213"/>
                          <a:pt x="2217916" y="1899804"/>
                        </a:cubicBezTo>
                        <a:cubicBezTo>
                          <a:pt x="2348414" y="1861708"/>
                          <a:pt x="2417778" y="1857107"/>
                          <a:pt x="2516701" y="1826505"/>
                        </a:cubicBezTo>
                        <a:cubicBezTo>
                          <a:pt x="2427931" y="1921465"/>
                          <a:pt x="2260413" y="2095198"/>
                          <a:pt x="2143219" y="2193000"/>
                        </a:cubicBezTo>
                        <a:close/>
                      </a:path>
                      <a:path w="2516701" h="2193000" fill="none" extrusionOk="0">
                        <a:moveTo>
                          <a:pt x="2143219" y="2193000"/>
                        </a:moveTo>
                        <a:cubicBezTo>
                          <a:pt x="2177106" y="2119142"/>
                          <a:pt x="2195591" y="2031906"/>
                          <a:pt x="2217916" y="1899804"/>
                        </a:cubicBezTo>
                        <a:cubicBezTo>
                          <a:pt x="2287432" y="1868550"/>
                          <a:pt x="2425163" y="1844263"/>
                          <a:pt x="2516701" y="1826505"/>
                        </a:cubicBezTo>
                        <a:cubicBezTo>
                          <a:pt x="2441250" y="1886215"/>
                          <a:pt x="2323608" y="2015809"/>
                          <a:pt x="2143219" y="2193000"/>
                        </a:cubicBezTo>
                        <a:cubicBezTo>
                          <a:pt x="1932548" y="2181883"/>
                          <a:pt x="1809283" y="2189363"/>
                          <a:pt x="1650279" y="2193000"/>
                        </a:cubicBezTo>
                        <a:cubicBezTo>
                          <a:pt x="1517028" y="2168147"/>
                          <a:pt x="1372143" y="2181384"/>
                          <a:pt x="1114474" y="2193000"/>
                        </a:cubicBezTo>
                        <a:cubicBezTo>
                          <a:pt x="868732" y="2193616"/>
                          <a:pt x="682767" y="2161274"/>
                          <a:pt x="535805" y="2193000"/>
                        </a:cubicBezTo>
                        <a:cubicBezTo>
                          <a:pt x="389655" y="2231211"/>
                          <a:pt x="173126" y="2181323"/>
                          <a:pt x="0" y="2193000"/>
                        </a:cubicBezTo>
                        <a:cubicBezTo>
                          <a:pt x="14257" y="1942349"/>
                          <a:pt x="-23765" y="1801100"/>
                          <a:pt x="0" y="1622820"/>
                        </a:cubicBezTo>
                        <a:cubicBezTo>
                          <a:pt x="-4629" y="1453702"/>
                          <a:pt x="-20889" y="1293423"/>
                          <a:pt x="0" y="1074570"/>
                        </a:cubicBezTo>
                        <a:cubicBezTo>
                          <a:pt x="56" y="858775"/>
                          <a:pt x="-5131" y="720907"/>
                          <a:pt x="0" y="504389"/>
                        </a:cubicBezTo>
                        <a:cubicBezTo>
                          <a:pt x="-7017" y="296911"/>
                          <a:pt x="9356" y="172067"/>
                          <a:pt x="0" y="0"/>
                        </a:cubicBezTo>
                        <a:cubicBezTo>
                          <a:pt x="234539" y="16218"/>
                          <a:pt x="438009" y="15665"/>
                          <a:pt x="629175" y="0"/>
                        </a:cubicBezTo>
                        <a:cubicBezTo>
                          <a:pt x="786850" y="-23681"/>
                          <a:pt x="1109712" y="-57540"/>
                          <a:pt x="1283517" y="0"/>
                        </a:cubicBezTo>
                        <a:cubicBezTo>
                          <a:pt x="1435921" y="63828"/>
                          <a:pt x="1778486" y="-680"/>
                          <a:pt x="1963026" y="0"/>
                        </a:cubicBezTo>
                        <a:cubicBezTo>
                          <a:pt x="2132326" y="25531"/>
                          <a:pt x="2276891" y="35480"/>
                          <a:pt x="2516701" y="0"/>
                        </a:cubicBezTo>
                        <a:cubicBezTo>
                          <a:pt x="2496049" y="202484"/>
                          <a:pt x="2518080" y="298101"/>
                          <a:pt x="2516701" y="572304"/>
                        </a:cubicBezTo>
                        <a:cubicBezTo>
                          <a:pt x="2517687" y="831898"/>
                          <a:pt x="2520228" y="881511"/>
                          <a:pt x="2516701" y="1162875"/>
                        </a:cubicBezTo>
                        <a:cubicBezTo>
                          <a:pt x="2532926" y="1429687"/>
                          <a:pt x="2508347" y="1588407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3947" y="2060808"/>
                          <a:pt x="2195800" y="2031799"/>
                          <a:pt x="2217916" y="1899804"/>
                        </a:cubicBezTo>
                        <a:cubicBezTo>
                          <a:pt x="2294730" y="1883572"/>
                          <a:pt x="2387401" y="1833881"/>
                          <a:pt x="2516701" y="1826505"/>
                        </a:cubicBezTo>
                        <a:cubicBezTo>
                          <a:pt x="2404702" y="1911964"/>
                          <a:pt x="2327470" y="2109169"/>
                          <a:pt x="2143219" y="2193000"/>
                        </a:cubicBezTo>
                        <a:cubicBezTo>
                          <a:pt x="1874212" y="2196280"/>
                          <a:pt x="1762656" y="2179794"/>
                          <a:pt x="1585982" y="2193000"/>
                        </a:cubicBezTo>
                        <a:cubicBezTo>
                          <a:pt x="1426968" y="2189016"/>
                          <a:pt x="1215042" y="2188478"/>
                          <a:pt x="1093042" y="2193000"/>
                        </a:cubicBezTo>
                        <a:cubicBezTo>
                          <a:pt x="1007764" y="2183181"/>
                          <a:pt x="782479" y="2198972"/>
                          <a:pt x="535805" y="2193000"/>
                        </a:cubicBezTo>
                        <a:cubicBezTo>
                          <a:pt x="323805" y="2181494"/>
                          <a:pt x="242728" y="2218646"/>
                          <a:pt x="0" y="2193000"/>
                        </a:cubicBezTo>
                        <a:cubicBezTo>
                          <a:pt x="15885" y="1918640"/>
                          <a:pt x="30124" y="1803060"/>
                          <a:pt x="0" y="1622820"/>
                        </a:cubicBezTo>
                        <a:cubicBezTo>
                          <a:pt x="-16078" y="1428212"/>
                          <a:pt x="48448" y="1286864"/>
                          <a:pt x="0" y="1052640"/>
                        </a:cubicBezTo>
                        <a:cubicBezTo>
                          <a:pt x="-11127" y="821869"/>
                          <a:pt x="13854" y="462266"/>
                          <a:pt x="0" y="0"/>
                        </a:cubicBezTo>
                        <a:cubicBezTo>
                          <a:pt x="305081" y="13432"/>
                          <a:pt x="457607" y="-23680"/>
                          <a:pt x="604007" y="0"/>
                        </a:cubicBezTo>
                        <a:cubicBezTo>
                          <a:pt x="785860" y="32056"/>
                          <a:pt x="1046862" y="-56256"/>
                          <a:pt x="1258350" y="0"/>
                        </a:cubicBezTo>
                        <a:cubicBezTo>
                          <a:pt x="1518322" y="21661"/>
                          <a:pt x="1582498" y="21707"/>
                          <a:pt x="1837192" y="0"/>
                        </a:cubicBezTo>
                        <a:cubicBezTo>
                          <a:pt x="2087655" y="-35682"/>
                          <a:pt x="2250663" y="16752"/>
                          <a:pt x="2516701" y="0"/>
                        </a:cubicBezTo>
                        <a:cubicBezTo>
                          <a:pt x="2492323" y="139818"/>
                          <a:pt x="2525317" y="369686"/>
                          <a:pt x="2516701" y="627100"/>
                        </a:cubicBezTo>
                        <a:cubicBezTo>
                          <a:pt x="2478774" y="852127"/>
                          <a:pt x="2502190" y="1051607"/>
                          <a:pt x="2516701" y="1199405"/>
                        </a:cubicBezTo>
                        <a:cubicBezTo>
                          <a:pt x="2560083" y="1374149"/>
                          <a:pt x="2555411" y="1550968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6369" y="2109910"/>
                          <a:pt x="2184215" y="2030891"/>
                          <a:pt x="2217916" y="1899804"/>
                        </a:cubicBezTo>
                        <a:cubicBezTo>
                          <a:pt x="2313827" y="1878657"/>
                          <a:pt x="2422223" y="1867334"/>
                          <a:pt x="2516701" y="1826505"/>
                        </a:cubicBezTo>
                        <a:cubicBezTo>
                          <a:pt x="2427276" y="1926686"/>
                          <a:pt x="2301997" y="2027533"/>
                          <a:pt x="2143219" y="2193000"/>
                        </a:cubicBezTo>
                        <a:cubicBezTo>
                          <a:pt x="1987662" y="2188964"/>
                          <a:pt x="1797134" y="2175481"/>
                          <a:pt x="1650279" y="2193000"/>
                        </a:cubicBezTo>
                        <a:cubicBezTo>
                          <a:pt x="1516944" y="2189454"/>
                          <a:pt x="1338740" y="2187399"/>
                          <a:pt x="1114474" y="2193000"/>
                        </a:cubicBezTo>
                        <a:cubicBezTo>
                          <a:pt x="860213" y="2222176"/>
                          <a:pt x="664204" y="2162769"/>
                          <a:pt x="535805" y="2193000"/>
                        </a:cubicBezTo>
                        <a:cubicBezTo>
                          <a:pt x="400841" y="2189623"/>
                          <a:pt x="190153" y="2165326"/>
                          <a:pt x="0" y="2193000"/>
                        </a:cubicBezTo>
                        <a:cubicBezTo>
                          <a:pt x="-12677" y="1922613"/>
                          <a:pt x="5656" y="1780054"/>
                          <a:pt x="0" y="1622820"/>
                        </a:cubicBezTo>
                        <a:cubicBezTo>
                          <a:pt x="-19504" y="1465651"/>
                          <a:pt x="-9802" y="1327846"/>
                          <a:pt x="0" y="1074570"/>
                        </a:cubicBezTo>
                        <a:cubicBezTo>
                          <a:pt x="55080" y="844278"/>
                          <a:pt x="-6276" y="711187"/>
                          <a:pt x="0" y="504389"/>
                        </a:cubicBezTo>
                        <a:cubicBezTo>
                          <a:pt x="36381" y="315795"/>
                          <a:pt x="-10613" y="148576"/>
                          <a:pt x="0" y="0"/>
                        </a:cubicBezTo>
                        <a:cubicBezTo>
                          <a:pt x="284758" y="19968"/>
                          <a:pt x="470878" y="21217"/>
                          <a:pt x="629175" y="0"/>
                        </a:cubicBezTo>
                        <a:cubicBezTo>
                          <a:pt x="812785" y="4086"/>
                          <a:pt x="1114907" y="-11432"/>
                          <a:pt x="1283517" y="0"/>
                        </a:cubicBezTo>
                        <a:cubicBezTo>
                          <a:pt x="1469913" y="39802"/>
                          <a:pt x="1775553" y="-40609"/>
                          <a:pt x="1963026" y="0"/>
                        </a:cubicBezTo>
                        <a:cubicBezTo>
                          <a:pt x="2134527" y="27747"/>
                          <a:pt x="2282915" y="23983"/>
                          <a:pt x="2516701" y="0"/>
                        </a:cubicBezTo>
                        <a:cubicBezTo>
                          <a:pt x="2515225" y="198066"/>
                          <a:pt x="2509246" y="291062"/>
                          <a:pt x="2516701" y="572304"/>
                        </a:cubicBezTo>
                        <a:cubicBezTo>
                          <a:pt x="2511218" y="838858"/>
                          <a:pt x="2517687" y="886673"/>
                          <a:pt x="2516701" y="1162875"/>
                        </a:cubicBezTo>
                        <a:cubicBezTo>
                          <a:pt x="2512028" y="1437036"/>
                          <a:pt x="2496791" y="1597577"/>
                          <a:pt x="2516701" y="182650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0000600000000000000"/>
              <a:ea typeface="+mn-ea"/>
              <a:cs typeface="+mn-cs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D93BE93-24ED-43BC-A0F0-D6E62E4B39DE}"/>
              </a:ext>
            </a:extLst>
          </p:cNvPr>
          <p:cNvGrpSpPr/>
          <p:nvPr/>
        </p:nvGrpSpPr>
        <p:grpSpPr>
          <a:xfrm>
            <a:off x="2627709" y="1007641"/>
            <a:ext cx="2864525" cy="3898688"/>
            <a:chOff x="2951582" y="940662"/>
            <a:chExt cx="2684668" cy="3898688"/>
          </a:xfrm>
        </p:grpSpPr>
        <p:sp>
          <p:nvSpPr>
            <p:cNvPr id="45" name="Rechteck: abgerundete Ecken 5">
              <a:extLst>
                <a:ext uri="{FF2B5EF4-FFF2-40B4-BE49-F238E27FC236}">
                  <a16:creationId xmlns:a16="http://schemas.microsoft.com/office/drawing/2014/main" id="{44C4B190-7546-4006-A9FE-BFBCF69C068E}"/>
                </a:ext>
              </a:extLst>
            </p:cNvPr>
            <p:cNvSpPr/>
            <p:nvPr/>
          </p:nvSpPr>
          <p:spPr>
            <a:xfrm>
              <a:off x="2951582" y="940662"/>
              <a:ext cx="2684668" cy="38986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F6DAA8F-52F5-1341-90A1-49433FE8E8DE}"/>
                </a:ext>
              </a:extLst>
            </p:cNvPr>
            <p:cNvSpPr txBox="1"/>
            <p:nvPr/>
          </p:nvSpPr>
          <p:spPr>
            <a:xfrm>
              <a:off x="2963876" y="1007641"/>
              <a:ext cx="266622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   Anleitung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Gemüse waschen, schälen und raspeln.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Gemüseraspel in eine Schale geben und mit</a:t>
              </a: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 Mehl, Leinsamen und etwas Flüssigkeit zu einem Teig verarbeiten.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Die Konsistenz anpassen (z. B. mehr Mehl oder Flüssigkeit hinzugeben).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Mit Gewürzen abschmecken.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Die Pfanne auf dem Kochfeld mit etwas Öl erhitzen.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Den Teig in kleinen Portion</a:t>
              </a: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en in die Pfanne geben.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Nach etwa 4-5 Min. den Gemüserösti wenden. 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Wenn beide Seiten angebraten sind, den Gemüserösti entnehmen und mit Küchenkrepp das überschüssige </a:t>
              </a: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Fett abtupfen.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Auf einem Teller anrichten (z. B. mit Dip oder Salat).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6B5C3D9-A729-43EF-89AB-4C3254EE40BC}"/>
              </a:ext>
            </a:extLst>
          </p:cNvPr>
          <p:cNvGrpSpPr/>
          <p:nvPr/>
        </p:nvGrpSpPr>
        <p:grpSpPr>
          <a:xfrm>
            <a:off x="-108595" y="719609"/>
            <a:ext cx="7878808" cy="0"/>
            <a:chOff x="-125953" y="836712"/>
            <a:chExt cx="12317953" cy="0"/>
          </a:xfrm>
        </p:grpSpPr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D3464BA4-29F7-46BA-8063-ED77C0F85DAB}"/>
                </a:ext>
              </a:extLst>
            </p:cNvPr>
            <p:cNvCxnSpPr>
              <a:cxnSpLocks/>
            </p:cNvCxnSpPr>
            <p:nvPr/>
          </p:nvCxnSpPr>
          <p:spPr>
            <a:xfrm>
              <a:off x="2112000" y="836712"/>
              <a:ext cx="10080000" cy="0"/>
            </a:xfrm>
            <a:prstGeom prst="line">
              <a:avLst/>
            </a:prstGeom>
            <a:ln w="1079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17A46376-16AE-48C3-9990-BC4D78ABEB0C}"/>
                </a:ext>
              </a:extLst>
            </p:cNvPr>
            <p:cNvCxnSpPr>
              <a:cxnSpLocks/>
            </p:cNvCxnSpPr>
            <p:nvPr/>
          </p:nvCxnSpPr>
          <p:spPr>
            <a:xfrm>
              <a:off x="-125953" y="836712"/>
              <a:ext cx="337701" cy="0"/>
            </a:xfrm>
            <a:prstGeom prst="line">
              <a:avLst/>
            </a:prstGeom>
            <a:ln w="1079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4ADF46CC-395F-4DE4-83D4-E4AFBE6AFBA4}"/>
                </a:ext>
              </a:extLst>
            </p:cNvPr>
            <p:cNvCxnSpPr/>
            <p:nvPr/>
          </p:nvCxnSpPr>
          <p:spPr>
            <a:xfrm>
              <a:off x="983432" y="836712"/>
              <a:ext cx="337701" cy="0"/>
            </a:xfrm>
            <a:prstGeom prst="line">
              <a:avLst/>
            </a:prstGeom>
            <a:ln w="1079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8DE67873-1A99-473E-A07A-CCEF08E4D387}"/>
                </a:ext>
              </a:extLst>
            </p:cNvPr>
            <p:cNvCxnSpPr/>
            <p:nvPr/>
          </p:nvCxnSpPr>
          <p:spPr>
            <a:xfrm>
              <a:off x="1533268" y="836712"/>
              <a:ext cx="337701" cy="0"/>
            </a:xfrm>
            <a:prstGeom prst="line">
              <a:avLst/>
            </a:prstGeom>
            <a:ln w="10795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AFE75CAE-9D09-4814-B1F3-303EC1E59F77}"/>
                </a:ext>
              </a:extLst>
            </p:cNvPr>
            <p:cNvCxnSpPr/>
            <p:nvPr/>
          </p:nvCxnSpPr>
          <p:spPr>
            <a:xfrm>
              <a:off x="415074" y="836712"/>
              <a:ext cx="337701" cy="0"/>
            </a:xfrm>
            <a:prstGeom prst="line">
              <a:avLst/>
            </a:prstGeom>
            <a:ln w="1079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hteck: gefaltete Ecke 216">
            <a:extLst>
              <a:ext uri="{FF2B5EF4-FFF2-40B4-BE49-F238E27FC236}">
                <a16:creationId xmlns:a16="http://schemas.microsoft.com/office/drawing/2014/main" id="{336F32F5-E93F-4E75-915F-C9D68C9DCEC7}"/>
              </a:ext>
            </a:extLst>
          </p:cNvPr>
          <p:cNvSpPr/>
          <p:nvPr/>
        </p:nvSpPr>
        <p:spPr>
          <a:xfrm rot="21300694">
            <a:off x="5708210" y="2945120"/>
            <a:ext cx="1560486" cy="1359774"/>
          </a:xfrm>
          <a:custGeom>
            <a:avLst/>
            <a:gdLst>
              <a:gd name="connsiteX0" fmla="*/ 0 w 2663172"/>
              <a:gd name="connsiteY0" fmla="*/ 0 h 2364875"/>
              <a:gd name="connsiteX1" fmla="*/ 639161 w 2663172"/>
              <a:gd name="connsiteY1" fmla="*/ 0 h 2364875"/>
              <a:gd name="connsiteX2" fmla="*/ 1225059 w 2663172"/>
              <a:gd name="connsiteY2" fmla="*/ 0 h 2364875"/>
              <a:gd name="connsiteX3" fmla="*/ 1944116 w 2663172"/>
              <a:gd name="connsiteY3" fmla="*/ 0 h 2364875"/>
              <a:gd name="connsiteX4" fmla="*/ 2663172 w 2663172"/>
              <a:gd name="connsiteY4" fmla="*/ 0 h 2364875"/>
              <a:gd name="connsiteX5" fmla="*/ 2663172 w 2663172"/>
              <a:gd name="connsiteY5" fmla="*/ 636856 h 2364875"/>
              <a:gd name="connsiteX6" fmla="*/ 2663172 w 2663172"/>
              <a:gd name="connsiteY6" fmla="*/ 1254015 h 2364875"/>
              <a:gd name="connsiteX7" fmla="*/ 2663172 w 2663172"/>
              <a:gd name="connsiteY7" fmla="*/ 1969657 h 2364875"/>
              <a:gd name="connsiteX8" fmla="*/ 2267954 w 2663172"/>
              <a:gd name="connsiteY8" fmla="*/ 2364875 h 2364875"/>
              <a:gd name="connsiteX9" fmla="*/ 1769004 w 2663172"/>
              <a:gd name="connsiteY9" fmla="*/ 2364875 h 2364875"/>
              <a:gd name="connsiteX10" fmla="*/ 1224695 w 2663172"/>
              <a:gd name="connsiteY10" fmla="*/ 2364875 h 2364875"/>
              <a:gd name="connsiteX11" fmla="*/ 680386 w 2663172"/>
              <a:gd name="connsiteY11" fmla="*/ 2364875 h 2364875"/>
              <a:gd name="connsiteX12" fmla="*/ 0 w 2663172"/>
              <a:gd name="connsiteY12" fmla="*/ 2364875 h 2364875"/>
              <a:gd name="connsiteX13" fmla="*/ 0 w 2663172"/>
              <a:gd name="connsiteY13" fmla="*/ 1797305 h 2364875"/>
              <a:gd name="connsiteX14" fmla="*/ 0 w 2663172"/>
              <a:gd name="connsiteY14" fmla="*/ 1206086 h 2364875"/>
              <a:gd name="connsiteX15" fmla="*/ 0 w 2663172"/>
              <a:gd name="connsiteY15" fmla="*/ 591219 h 2364875"/>
              <a:gd name="connsiteX16" fmla="*/ 0 w 2663172"/>
              <a:gd name="connsiteY16" fmla="*/ 0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4" fmla="*/ 1746325 w 2663172"/>
              <a:gd name="connsiteY4" fmla="*/ 2364875 h 2364875"/>
              <a:gd name="connsiteX5" fmla="*/ 1179336 w 2663172"/>
              <a:gd name="connsiteY5" fmla="*/ 2364875 h 2364875"/>
              <a:gd name="connsiteX6" fmla="*/ 566989 w 2663172"/>
              <a:gd name="connsiteY6" fmla="*/ 2364875 h 2364875"/>
              <a:gd name="connsiteX7" fmla="*/ 0 w 2663172"/>
              <a:gd name="connsiteY7" fmla="*/ 2364875 h 2364875"/>
              <a:gd name="connsiteX8" fmla="*/ 0 w 2663172"/>
              <a:gd name="connsiteY8" fmla="*/ 1750008 h 2364875"/>
              <a:gd name="connsiteX9" fmla="*/ 0 w 2663172"/>
              <a:gd name="connsiteY9" fmla="*/ 1158789 h 2364875"/>
              <a:gd name="connsiteX10" fmla="*/ 0 w 2663172"/>
              <a:gd name="connsiteY10" fmla="*/ 543921 h 2364875"/>
              <a:gd name="connsiteX11" fmla="*/ 0 w 2663172"/>
              <a:gd name="connsiteY11" fmla="*/ 0 h 2364875"/>
              <a:gd name="connsiteX12" fmla="*/ 665793 w 2663172"/>
              <a:gd name="connsiteY12" fmla="*/ 0 h 2364875"/>
              <a:gd name="connsiteX13" fmla="*/ 1358218 w 2663172"/>
              <a:gd name="connsiteY13" fmla="*/ 0 h 2364875"/>
              <a:gd name="connsiteX14" fmla="*/ 2077274 w 2663172"/>
              <a:gd name="connsiteY14" fmla="*/ 0 h 2364875"/>
              <a:gd name="connsiteX15" fmla="*/ 2663172 w 2663172"/>
              <a:gd name="connsiteY15" fmla="*/ 0 h 2364875"/>
              <a:gd name="connsiteX16" fmla="*/ 2663172 w 2663172"/>
              <a:gd name="connsiteY16" fmla="*/ 617159 h 2364875"/>
              <a:gd name="connsiteX17" fmla="*/ 2663172 w 2663172"/>
              <a:gd name="connsiteY17" fmla="*/ 1254015 h 2364875"/>
              <a:gd name="connsiteX18" fmla="*/ 2663172 w 2663172"/>
              <a:gd name="connsiteY18" fmla="*/ 1969657 h 236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3172" h="2364875" stroke="0" extrusionOk="0">
                <a:moveTo>
                  <a:pt x="0" y="0"/>
                </a:moveTo>
                <a:cubicBezTo>
                  <a:pt x="163782" y="10423"/>
                  <a:pt x="493250" y="6193"/>
                  <a:pt x="639161" y="0"/>
                </a:cubicBezTo>
                <a:cubicBezTo>
                  <a:pt x="785072" y="-6193"/>
                  <a:pt x="1016669" y="-18326"/>
                  <a:pt x="1225059" y="0"/>
                </a:cubicBezTo>
                <a:cubicBezTo>
                  <a:pt x="1433449" y="18326"/>
                  <a:pt x="1780068" y="-31252"/>
                  <a:pt x="1944116" y="0"/>
                </a:cubicBezTo>
                <a:cubicBezTo>
                  <a:pt x="2108164" y="31252"/>
                  <a:pt x="2384686" y="11831"/>
                  <a:pt x="2663172" y="0"/>
                </a:cubicBezTo>
                <a:cubicBezTo>
                  <a:pt x="2690580" y="300950"/>
                  <a:pt x="2678214" y="458181"/>
                  <a:pt x="2663172" y="636856"/>
                </a:cubicBezTo>
                <a:cubicBezTo>
                  <a:pt x="2648130" y="815531"/>
                  <a:pt x="2636094" y="984703"/>
                  <a:pt x="2663172" y="1254015"/>
                </a:cubicBezTo>
                <a:cubicBezTo>
                  <a:pt x="2690250" y="1523327"/>
                  <a:pt x="2695090" y="1679966"/>
                  <a:pt x="2663172" y="1969657"/>
                </a:cubicBezTo>
                <a:cubicBezTo>
                  <a:pt x="2479443" y="2179769"/>
                  <a:pt x="2457464" y="2187778"/>
                  <a:pt x="2267954" y="2364875"/>
                </a:cubicBezTo>
                <a:cubicBezTo>
                  <a:pt x="2131419" y="2358136"/>
                  <a:pt x="1963064" y="2354299"/>
                  <a:pt x="1769004" y="2364875"/>
                </a:cubicBezTo>
                <a:cubicBezTo>
                  <a:pt x="1574944" y="2375452"/>
                  <a:pt x="1364108" y="2343106"/>
                  <a:pt x="1224695" y="2364875"/>
                </a:cubicBezTo>
                <a:cubicBezTo>
                  <a:pt x="1085282" y="2386644"/>
                  <a:pt x="815451" y="2365012"/>
                  <a:pt x="680386" y="2364875"/>
                </a:cubicBezTo>
                <a:cubicBezTo>
                  <a:pt x="545321" y="2364738"/>
                  <a:pt x="165208" y="2380013"/>
                  <a:pt x="0" y="2364875"/>
                </a:cubicBezTo>
                <a:cubicBezTo>
                  <a:pt x="-24680" y="2156682"/>
                  <a:pt x="12882" y="2073129"/>
                  <a:pt x="0" y="1797305"/>
                </a:cubicBezTo>
                <a:cubicBezTo>
                  <a:pt x="-12882" y="1521481"/>
                  <a:pt x="2615" y="1462666"/>
                  <a:pt x="0" y="1206086"/>
                </a:cubicBezTo>
                <a:cubicBezTo>
                  <a:pt x="-2615" y="949506"/>
                  <a:pt x="17054" y="739976"/>
                  <a:pt x="0" y="591219"/>
                </a:cubicBezTo>
                <a:cubicBezTo>
                  <a:pt x="-17054" y="442462"/>
                  <a:pt x="8123" y="180246"/>
                  <a:pt x="0" y="0"/>
                </a:cubicBezTo>
                <a:close/>
              </a:path>
              <a:path w="2663172" h="2364875" fill="darkenLess" stroke="0" extrusionOk="0">
                <a:moveTo>
                  <a:pt x="2267954" y="2364875"/>
                </a:moveTo>
                <a:cubicBezTo>
                  <a:pt x="2312487" y="2219960"/>
                  <a:pt x="2325293" y="2196028"/>
                  <a:pt x="2346998" y="2048701"/>
                </a:cubicBezTo>
                <a:cubicBezTo>
                  <a:pt x="2488511" y="2002086"/>
                  <a:pt x="2569487" y="2002060"/>
                  <a:pt x="2663172" y="1969657"/>
                </a:cubicBezTo>
                <a:cubicBezTo>
                  <a:pt x="2556628" y="2046618"/>
                  <a:pt x="2427328" y="2240406"/>
                  <a:pt x="2267954" y="2364875"/>
                </a:cubicBezTo>
                <a:close/>
              </a:path>
              <a:path w="2663172" h="2364875" fill="none" extrusionOk="0">
                <a:moveTo>
                  <a:pt x="2267954" y="2364875"/>
                </a:moveTo>
                <a:cubicBezTo>
                  <a:pt x="2301766" y="2282664"/>
                  <a:pt x="2319952" y="2190559"/>
                  <a:pt x="2346998" y="2048701"/>
                </a:cubicBezTo>
                <a:cubicBezTo>
                  <a:pt x="2431443" y="2010939"/>
                  <a:pt x="2566709" y="2002876"/>
                  <a:pt x="2663172" y="1969657"/>
                </a:cubicBezTo>
                <a:cubicBezTo>
                  <a:pt x="2581708" y="2050758"/>
                  <a:pt x="2448861" y="2203867"/>
                  <a:pt x="2267954" y="2364875"/>
                </a:cubicBezTo>
                <a:cubicBezTo>
                  <a:pt x="2072565" y="2350696"/>
                  <a:pt x="1903283" y="2378883"/>
                  <a:pt x="1746325" y="2364875"/>
                </a:cubicBezTo>
                <a:cubicBezTo>
                  <a:pt x="1589367" y="2350867"/>
                  <a:pt x="1442189" y="2353126"/>
                  <a:pt x="1179336" y="2364875"/>
                </a:cubicBezTo>
                <a:cubicBezTo>
                  <a:pt x="916483" y="2376624"/>
                  <a:pt x="713317" y="2365831"/>
                  <a:pt x="566989" y="2364875"/>
                </a:cubicBezTo>
                <a:cubicBezTo>
                  <a:pt x="420661" y="2363919"/>
                  <a:pt x="188315" y="2357866"/>
                  <a:pt x="0" y="2364875"/>
                </a:cubicBezTo>
                <a:cubicBezTo>
                  <a:pt x="-8518" y="2075210"/>
                  <a:pt x="-13291" y="1938883"/>
                  <a:pt x="0" y="1750008"/>
                </a:cubicBezTo>
                <a:cubicBezTo>
                  <a:pt x="13291" y="1561133"/>
                  <a:pt x="-22006" y="1399792"/>
                  <a:pt x="0" y="1158789"/>
                </a:cubicBezTo>
                <a:cubicBezTo>
                  <a:pt x="22006" y="917786"/>
                  <a:pt x="-4127" y="757342"/>
                  <a:pt x="0" y="543921"/>
                </a:cubicBezTo>
                <a:cubicBezTo>
                  <a:pt x="4127" y="330500"/>
                  <a:pt x="-3992" y="184269"/>
                  <a:pt x="0" y="0"/>
                </a:cubicBezTo>
                <a:cubicBezTo>
                  <a:pt x="283928" y="20969"/>
                  <a:pt x="483964" y="7759"/>
                  <a:pt x="665793" y="0"/>
                </a:cubicBezTo>
                <a:cubicBezTo>
                  <a:pt x="847622" y="-7759"/>
                  <a:pt x="1171958" y="-31849"/>
                  <a:pt x="1358218" y="0"/>
                </a:cubicBezTo>
                <a:cubicBezTo>
                  <a:pt x="1544478" y="31849"/>
                  <a:pt x="1891932" y="-26017"/>
                  <a:pt x="2077274" y="0"/>
                </a:cubicBezTo>
                <a:cubicBezTo>
                  <a:pt x="2262616" y="26017"/>
                  <a:pt x="2404007" y="23170"/>
                  <a:pt x="2663172" y="0"/>
                </a:cubicBezTo>
                <a:cubicBezTo>
                  <a:pt x="2655008" y="220775"/>
                  <a:pt x="2665015" y="331589"/>
                  <a:pt x="2663172" y="617159"/>
                </a:cubicBezTo>
                <a:cubicBezTo>
                  <a:pt x="2661329" y="902729"/>
                  <a:pt x="2664050" y="953625"/>
                  <a:pt x="2663172" y="1254015"/>
                </a:cubicBezTo>
                <a:cubicBezTo>
                  <a:pt x="2662294" y="1554405"/>
                  <a:pt x="2639394" y="1725775"/>
                  <a:pt x="2663172" y="1969657"/>
                </a:cubicBezTo>
              </a:path>
              <a:path w="2663172" h="2364875" fill="none" stroke="0" extrusionOk="0">
                <a:moveTo>
                  <a:pt x="2267954" y="2364875"/>
                </a:moveTo>
                <a:cubicBezTo>
                  <a:pt x="2299692" y="2217842"/>
                  <a:pt x="2322187" y="2192384"/>
                  <a:pt x="2346998" y="2048701"/>
                </a:cubicBezTo>
                <a:cubicBezTo>
                  <a:pt x="2421027" y="2030741"/>
                  <a:pt x="2527332" y="1990057"/>
                  <a:pt x="2663172" y="1969657"/>
                </a:cubicBezTo>
                <a:cubicBezTo>
                  <a:pt x="2549655" y="2061254"/>
                  <a:pt x="2433642" y="2238102"/>
                  <a:pt x="2267954" y="2364875"/>
                </a:cubicBezTo>
                <a:cubicBezTo>
                  <a:pt x="1994604" y="2340322"/>
                  <a:pt x="1852232" y="2355291"/>
                  <a:pt x="1678286" y="2364875"/>
                </a:cubicBezTo>
                <a:cubicBezTo>
                  <a:pt x="1504340" y="2374459"/>
                  <a:pt x="1262971" y="2349750"/>
                  <a:pt x="1156657" y="2364875"/>
                </a:cubicBezTo>
                <a:cubicBezTo>
                  <a:pt x="1050343" y="2380000"/>
                  <a:pt x="803782" y="2379553"/>
                  <a:pt x="566989" y="2364875"/>
                </a:cubicBezTo>
                <a:cubicBezTo>
                  <a:pt x="330196" y="2350197"/>
                  <a:pt x="256646" y="2389802"/>
                  <a:pt x="0" y="2364875"/>
                </a:cubicBezTo>
                <a:cubicBezTo>
                  <a:pt x="24708" y="2072037"/>
                  <a:pt x="16681" y="1945394"/>
                  <a:pt x="0" y="1750008"/>
                </a:cubicBezTo>
                <a:cubicBezTo>
                  <a:pt x="-16681" y="1554622"/>
                  <a:pt x="23590" y="1408184"/>
                  <a:pt x="0" y="1135140"/>
                </a:cubicBezTo>
                <a:cubicBezTo>
                  <a:pt x="-23590" y="862096"/>
                  <a:pt x="-44872" y="499818"/>
                  <a:pt x="0" y="0"/>
                </a:cubicBezTo>
                <a:cubicBezTo>
                  <a:pt x="315266" y="22397"/>
                  <a:pt x="481339" y="-18612"/>
                  <a:pt x="639161" y="0"/>
                </a:cubicBezTo>
                <a:cubicBezTo>
                  <a:pt x="796983" y="18612"/>
                  <a:pt x="1062908" y="-21056"/>
                  <a:pt x="1331586" y="0"/>
                </a:cubicBezTo>
                <a:cubicBezTo>
                  <a:pt x="1600265" y="21056"/>
                  <a:pt x="1673997" y="27052"/>
                  <a:pt x="1944116" y="0"/>
                </a:cubicBezTo>
                <a:cubicBezTo>
                  <a:pt x="2214235" y="-27052"/>
                  <a:pt x="2377209" y="-15914"/>
                  <a:pt x="2663172" y="0"/>
                </a:cubicBezTo>
                <a:cubicBezTo>
                  <a:pt x="2681902" y="161641"/>
                  <a:pt x="2672569" y="406420"/>
                  <a:pt x="2663172" y="676249"/>
                </a:cubicBezTo>
                <a:cubicBezTo>
                  <a:pt x="2653775" y="946078"/>
                  <a:pt x="2653557" y="1127140"/>
                  <a:pt x="2663172" y="1293408"/>
                </a:cubicBezTo>
                <a:cubicBezTo>
                  <a:pt x="2672787" y="1459676"/>
                  <a:pt x="2669474" y="1677612"/>
                  <a:pt x="2663172" y="1969657"/>
                </a:cubicBezTo>
              </a:path>
            </a:pathLst>
          </a:custGeom>
          <a:blipFill>
            <a:blip r:embed="rId5"/>
            <a:stretch>
              <a:fillRect/>
            </a:stretch>
          </a:blipFill>
          <a:ln w="3492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516701"/>
                      <a:gd name="connsiteY0" fmla="*/ 0 h 2193000"/>
                      <a:gd name="connsiteX1" fmla="*/ 604007 w 2516701"/>
                      <a:gd name="connsiteY1" fmla="*/ 0 h 2193000"/>
                      <a:gd name="connsiteX2" fmla="*/ 1157682 w 2516701"/>
                      <a:gd name="connsiteY2" fmla="*/ 0 h 2193000"/>
                      <a:gd name="connsiteX3" fmla="*/ 1837192 w 2516701"/>
                      <a:gd name="connsiteY3" fmla="*/ 0 h 2193000"/>
                      <a:gd name="connsiteX4" fmla="*/ 2516701 w 2516701"/>
                      <a:gd name="connsiteY4" fmla="*/ 0 h 2193000"/>
                      <a:gd name="connsiteX5" fmla="*/ 2516701 w 2516701"/>
                      <a:gd name="connsiteY5" fmla="*/ 590570 h 2193000"/>
                      <a:gd name="connsiteX6" fmla="*/ 2516701 w 2516701"/>
                      <a:gd name="connsiteY6" fmla="*/ 1162875 h 2193000"/>
                      <a:gd name="connsiteX7" fmla="*/ 2516701 w 2516701"/>
                      <a:gd name="connsiteY7" fmla="*/ 1826505 h 2193000"/>
                      <a:gd name="connsiteX8" fmla="*/ 2143219 w 2516701"/>
                      <a:gd name="connsiteY8" fmla="*/ 2193000 h 2193000"/>
                      <a:gd name="connsiteX9" fmla="*/ 1671711 w 2516701"/>
                      <a:gd name="connsiteY9" fmla="*/ 2193000 h 2193000"/>
                      <a:gd name="connsiteX10" fmla="*/ 1157338 w 2516701"/>
                      <a:gd name="connsiteY10" fmla="*/ 2193000 h 2193000"/>
                      <a:gd name="connsiteX11" fmla="*/ 642965 w 2516701"/>
                      <a:gd name="connsiteY11" fmla="*/ 2193000 h 2193000"/>
                      <a:gd name="connsiteX12" fmla="*/ 0 w 2516701"/>
                      <a:gd name="connsiteY12" fmla="*/ 2193000 h 2193000"/>
                      <a:gd name="connsiteX13" fmla="*/ 0 w 2516701"/>
                      <a:gd name="connsiteY13" fmla="*/ 1666680 h 2193000"/>
                      <a:gd name="connsiteX14" fmla="*/ 0 w 2516701"/>
                      <a:gd name="connsiteY14" fmla="*/ 1118429 h 2193000"/>
                      <a:gd name="connsiteX15" fmla="*/ 0 w 2516701"/>
                      <a:gd name="connsiteY15" fmla="*/ 548250 h 2193000"/>
                      <a:gd name="connsiteX16" fmla="*/ 0 w 2516701"/>
                      <a:gd name="connsiteY16" fmla="*/ 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650279 w 2516701"/>
                      <a:gd name="connsiteY4" fmla="*/ 2193000 h 2193000"/>
                      <a:gd name="connsiteX5" fmla="*/ 1114474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74570 h 2193000"/>
                      <a:gd name="connsiteX10" fmla="*/ 0 w 2516701"/>
                      <a:gd name="connsiteY10" fmla="*/ 504389 h 2193000"/>
                      <a:gd name="connsiteX11" fmla="*/ 0 w 2516701"/>
                      <a:gd name="connsiteY11" fmla="*/ 0 h 2193000"/>
                      <a:gd name="connsiteX12" fmla="*/ 629175 w 2516701"/>
                      <a:gd name="connsiteY12" fmla="*/ 0 h 2193000"/>
                      <a:gd name="connsiteX13" fmla="*/ 1283517 w 2516701"/>
                      <a:gd name="connsiteY13" fmla="*/ 0 h 2193000"/>
                      <a:gd name="connsiteX14" fmla="*/ 1963026 w 2516701"/>
                      <a:gd name="connsiteY14" fmla="*/ 0 h 2193000"/>
                      <a:gd name="connsiteX15" fmla="*/ 2516701 w 2516701"/>
                      <a:gd name="connsiteY15" fmla="*/ 0 h 2193000"/>
                      <a:gd name="connsiteX16" fmla="*/ 2516701 w 2516701"/>
                      <a:gd name="connsiteY16" fmla="*/ 572304 h 2193000"/>
                      <a:gd name="connsiteX17" fmla="*/ 2516701 w 2516701"/>
                      <a:gd name="connsiteY17" fmla="*/ 1162875 h 2193000"/>
                      <a:gd name="connsiteX18" fmla="*/ 2516701 w 2516701"/>
                      <a:gd name="connsiteY18" fmla="*/ 1826505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585982 w 2516701"/>
                      <a:gd name="connsiteY4" fmla="*/ 2193000 h 2193000"/>
                      <a:gd name="connsiteX5" fmla="*/ 1093042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52640 h 2193000"/>
                      <a:gd name="connsiteX10" fmla="*/ 0 w 2516701"/>
                      <a:gd name="connsiteY10" fmla="*/ 0 h 2193000"/>
                      <a:gd name="connsiteX11" fmla="*/ 604007 w 2516701"/>
                      <a:gd name="connsiteY11" fmla="*/ 0 h 2193000"/>
                      <a:gd name="connsiteX12" fmla="*/ 1258350 w 2516701"/>
                      <a:gd name="connsiteY12" fmla="*/ 0 h 2193000"/>
                      <a:gd name="connsiteX13" fmla="*/ 1837192 w 2516701"/>
                      <a:gd name="connsiteY13" fmla="*/ 0 h 2193000"/>
                      <a:gd name="connsiteX14" fmla="*/ 2516701 w 2516701"/>
                      <a:gd name="connsiteY14" fmla="*/ 0 h 2193000"/>
                      <a:gd name="connsiteX15" fmla="*/ 2516701 w 2516701"/>
                      <a:gd name="connsiteY15" fmla="*/ 627100 h 2193000"/>
                      <a:gd name="connsiteX16" fmla="*/ 2516701 w 2516701"/>
                      <a:gd name="connsiteY16" fmla="*/ 1199405 h 2193000"/>
                      <a:gd name="connsiteX17" fmla="*/ 2516701 w 2516701"/>
                      <a:gd name="connsiteY17" fmla="*/ 1826505 h 219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16701" h="2193000" stroke="0" extrusionOk="0">
                        <a:moveTo>
                          <a:pt x="0" y="0"/>
                        </a:moveTo>
                        <a:cubicBezTo>
                          <a:pt x="127584" y="-7106"/>
                          <a:pt x="463178" y="6847"/>
                          <a:pt x="604007" y="0"/>
                        </a:cubicBezTo>
                        <a:cubicBezTo>
                          <a:pt x="790153" y="4417"/>
                          <a:pt x="925702" y="-15880"/>
                          <a:pt x="1157682" y="0"/>
                        </a:cubicBezTo>
                        <a:cubicBezTo>
                          <a:pt x="1339485" y="31766"/>
                          <a:pt x="1681230" y="-23807"/>
                          <a:pt x="1837192" y="0"/>
                        </a:cubicBezTo>
                        <a:cubicBezTo>
                          <a:pt x="1969416" y="16505"/>
                          <a:pt x="2272138" y="19862"/>
                          <a:pt x="2516701" y="0"/>
                        </a:cubicBezTo>
                        <a:cubicBezTo>
                          <a:pt x="2560827" y="281239"/>
                          <a:pt x="2536489" y="413411"/>
                          <a:pt x="2516701" y="590570"/>
                        </a:cubicBezTo>
                        <a:cubicBezTo>
                          <a:pt x="2474690" y="752002"/>
                          <a:pt x="2471575" y="931530"/>
                          <a:pt x="2516701" y="1162875"/>
                        </a:cubicBezTo>
                        <a:cubicBezTo>
                          <a:pt x="2539839" y="1389251"/>
                          <a:pt x="2536618" y="1572105"/>
                          <a:pt x="2516701" y="1826505"/>
                        </a:cubicBezTo>
                        <a:cubicBezTo>
                          <a:pt x="2344462" y="2022123"/>
                          <a:pt x="2324991" y="2029420"/>
                          <a:pt x="2143219" y="2193000"/>
                        </a:cubicBezTo>
                        <a:cubicBezTo>
                          <a:pt x="1991042" y="2183006"/>
                          <a:pt x="1861820" y="2188689"/>
                          <a:pt x="1671711" y="2193000"/>
                        </a:cubicBezTo>
                        <a:cubicBezTo>
                          <a:pt x="1496453" y="2214909"/>
                          <a:pt x="1291841" y="2201381"/>
                          <a:pt x="1157338" y="2193000"/>
                        </a:cubicBezTo>
                        <a:cubicBezTo>
                          <a:pt x="1027679" y="2216400"/>
                          <a:pt x="788038" y="2214485"/>
                          <a:pt x="642965" y="2193000"/>
                        </a:cubicBezTo>
                        <a:cubicBezTo>
                          <a:pt x="540382" y="2170937"/>
                          <a:pt x="161293" y="2182709"/>
                          <a:pt x="0" y="2193000"/>
                        </a:cubicBezTo>
                        <a:cubicBezTo>
                          <a:pt x="-42334" y="2003060"/>
                          <a:pt x="1643" y="1915192"/>
                          <a:pt x="0" y="1666680"/>
                        </a:cubicBezTo>
                        <a:cubicBezTo>
                          <a:pt x="-16843" y="1410571"/>
                          <a:pt x="-158" y="1351002"/>
                          <a:pt x="0" y="1118429"/>
                        </a:cubicBezTo>
                        <a:cubicBezTo>
                          <a:pt x="-1488" y="867186"/>
                          <a:pt x="-7414" y="699934"/>
                          <a:pt x="0" y="548250"/>
                        </a:cubicBezTo>
                        <a:cubicBezTo>
                          <a:pt x="-25313" y="426747"/>
                          <a:pt x="11388" y="169904"/>
                          <a:pt x="0" y="0"/>
                        </a:cubicBezTo>
                        <a:close/>
                      </a:path>
                      <a:path w="2516701" h="2193000" fill="darkenLess" stroke="0" extrusionOk="0">
                        <a:moveTo>
                          <a:pt x="2143219" y="2193000"/>
                        </a:moveTo>
                        <a:cubicBezTo>
                          <a:pt x="2185163" y="2061948"/>
                          <a:pt x="2199446" y="2035213"/>
                          <a:pt x="2217916" y="1899804"/>
                        </a:cubicBezTo>
                        <a:cubicBezTo>
                          <a:pt x="2348414" y="1861708"/>
                          <a:pt x="2417778" y="1857107"/>
                          <a:pt x="2516701" y="1826505"/>
                        </a:cubicBezTo>
                        <a:cubicBezTo>
                          <a:pt x="2427931" y="1921465"/>
                          <a:pt x="2260413" y="2095198"/>
                          <a:pt x="2143219" y="2193000"/>
                        </a:cubicBezTo>
                        <a:close/>
                      </a:path>
                      <a:path w="2516701" h="2193000" fill="none" extrusionOk="0">
                        <a:moveTo>
                          <a:pt x="2143219" y="2193000"/>
                        </a:moveTo>
                        <a:cubicBezTo>
                          <a:pt x="2177106" y="2119142"/>
                          <a:pt x="2195591" y="2031906"/>
                          <a:pt x="2217916" y="1899804"/>
                        </a:cubicBezTo>
                        <a:cubicBezTo>
                          <a:pt x="2287432" y="1868550"/>
                          <a:pt x="2425163" y="1844263"/>
                          <a:pt x="2516701" y="1826505"/>
                        </a:cubicBezTo>
                        <a:cubicBezTo>
                          <a:pt x="2441250" y="1886215"/>
                          <a:pt x="2323608" y="2015809"/>
                          <a:pt x="2143219" y="2193000"/>
                        </a:cubicBezTo>
                        <a:cubicBezTo>
                          <a:pt x="1932548" y="2181883"/>
                          <a:pt x="1809283" y="2189363"/>
                          <a:pt x="1650279" y="2193000"/>
                        </a:cubicBezTo>
                        <a:cubicBezTo>
                          <a:pt x="1517028" y="2168147"/>
                          <a:pt x="1372143" y="2181384"/>
                          <a:pt x="1114474" y="2193000"/>
                        </a:cubicBezTo>
                        <a:cubicBezTo>
                          <a:pt x="868732" y="2193616"/>
                          <a:pt x="682767" y="2161274"/>
                          <a:pt x="535805" y="2193000"/>
                        </a:cubicBezTo>
                        <a:cubicBezTo>
                          <a:pt x="389655" y="2231211"/>
                          <a:pt x="173126" y="2181323"/>
                          <a:pt x="0" y="2193000"/>
                        </a:cubicBezTo>
                        <a:cubicBezTo>
                          <a:pt x="14257" y="1942349"/>
                          <a:pt x="-23765" y="1801100"/>
                          <a:pt x="0" y="1622820"/>
                        </a:cubicBezTo>
                        <a:cubicBezTo>
                          <a:pt x="-4629" y="1453702"/>
                          <a:pt x="-20889" y="1293423"/>
                          <a:pt x="0" y="1074570"/>
                        </a:cubicBezTo>
                        <a:cubicBezTo>
                          <a:pt x="56" y="858775"/>
                          <a:pt x="-5131" y="720907"/>
                          <a:pt x="0" y="504389"/>
                        </a:cubicBezTo>
                        <a:cubicBezTo>
                          <a:pt x="-7017" y="296911"/>
                          <a:pt x="9356" y="172067"/>
                          <a:pt x="0" y="0"/>
                        </a:cubicBezTo>
                        <a:cubicBezTo>
                          <a:pt x="234539" y="16218"/>
                          <a:pt x="438009" y="15665"/>
                          <a:pt x="629175" y="0"/>
                        </a:cubicBezTo>
                        <a:cubicBezTo>
                          <a:pt x="786850" y="-23681"/>
                          <a:pt x="1109712" y="-57540"/>
                          <a:pt x="1283517" y="0"/>
                        </a:cubicBezTo>
                        <a:cubicBezTo>
                          <a:pt x="1435921" y="63828"/>
                          <a:pt x="1778486" y="-680"/>
                          <a:pt x="1963026" y="0"/>
                        </a:cubicBezTo>
                        <a:cubicBezTo>
                          <a:pt x="2132326" y="25531"/>
                          <a:pt x="2276891" y="35480"/>
                          <a:pt x="2516701" y="0"/>
                        </a:cubicBezTo>
                        <a:cubicBezTo>
                          <a:pt x="2496049" y="202484"/>
                          <a:pt x="2518080" y="298101"/>
                          <a:pt x="2516701" y="572304"/>
                        </a:cubicBezTo>
                        <a:cubicBezTo>
                          <a:pt x="2517687" y="831898"/>
                          <a:pt x="2520228" y="881511"/>
                          <a:pt x="2516701" y="1162875"/>
                        </a:cubicBezTo>
                        <a:cubicBezTo>
                          <a:pt x="2532926" y="1429687"/>
                          <a:pt x="2508347" y="1588407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3947" y="2060808"/>
                          <a:pt x="2195800" y="2031799"/>
                          <a:pt x="2217916" y="1899804"/>
                        </a:cubicBezTo>
                        <a:cubicBezTo>
                          <a:pt x="2294730" y="1883572"/>
                          <a:pt x="2387401" y="1833881"/>
                          <a:pt x="2516701" y="1826505"/>
                        </a:cubicBezTo>
                        <a:cubicBezTo>
                          <a:pt x="2404702" y="1911964"/>
                          <a:pt x="2327470" y="2109169"/>
                          <a:pt x="2143219" y="2193000"/>
                        </a:cubicBezTo>
                        <a:cubicBezTo>
                          <a:pt x="1874212" y="2196280"/>
                          <a:pt x="1762656" y="2179794"/>
                          <a:pt x="1585982" y="2193000"/>
                        </a:cubicBezTo>
                        <a:cubicBezTo>
                          <a:pt x="1426968" y="2189016"/>
                          <a:pt x="1215042" y="2188478"/>
                          <a:pt x="1093042" y="2193000"/>
                        </a:cubicBezTo>
                        <a:cubicBezTo>
                          <a:pt x="1007764" y="2183181"/>
                          <a:pt x="782479" y="2198972"/>
                          <a:pt x="535805" y="2193000"/>
                        </a:cubicBezTo>
                        <a:cubicBezTo>
                          <a:pt x="323805" y="2181494"/>
                          <a:pt x="242728" y="2218646"/>
                          <a:pt x="0" y="2193000"/>
                        </a:cubicBezTo>
                        <a:cubicBezTo>
                          <a:pt x="15885" y="1918640"/>
                          <a:pt x="30124" y="1803060"/>
                          <a:pt x="0" y="1622820"/>
                        </a:cubicBezTo>
                        <a:cubicBezTo>
                          <a:pt x="-16078" y="1428212"/>
                          <a:pt x="48448" y="1286864"/>
                          <a:pt x="0" y="1052640"/>
                        </a:cubicBezTo>
                        <a:cubicBezTo>
                          <a:pt x="-11127" y="821869"/>
                          <a:pt x="13854" y="462266"/>
                          <a:pt x="0" y="0"/>
                        </a:cubicBezTo>
                        <a:cubicBezTo>
                          <a:pt x="305081" y="13432"/>
                          <a:pt x="457607" y="-23680"/>
                          <a:pt x="604007" y="0"/>
                        </a:cubicBezTo>
                        <a:cubicBezTo>
                          <a:pt x="785860" y="32056"/>
                          <a:pt x="1046862" y="-56256"/>
                          <a:pt x="1258350" y="0"/>
                        </a:cubicBezTo>
                        <a:cubicBezTo>
                          <a:pt x="1518322" y="21661"/>
                          <a:pt x="1582498" y="21707"/>
                          <a:pt x="1837192" y="0"/>
                        </a:cubicBezTo>
                        <a:cubicBezTo>
                          <a:pt x="2087655" y="-35682"/>
                          <a:pt x="2250663" y="16752"/>
                          <a:pt x="2516701" y="0"/>
                        </a:cubicBezTo>
                        <a:cubicBezTo>
                          <a:pt x="2492323" y="139818"/>
                          <a:pt x="2525317" y="369686"/>
                          <a:pt x="2516701" y="627100"/>
                        </a:cubicBezTo>
                        <a:cubicBezTo>
                          <a:pt x="2478774" y="852127"/>
                          <a:pt x="2502190" y="1051607"/>
                          <a:pt x="2516701" y="1199405"/>
                        </a:cubicBezTo>
                        <a:cubicBezTo>
                          <a:pt x="2560083" y="1374149"/>
                          <a:pt x="2555411" y="1550968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6369" y="2109910"/>
                          <a:pt x="2184215" y="2030891"/>
                          <a:pt x="2217916" y="1899804"/>
                        </a:cubicBezTo>
                        <a:cubicBezTo>
                          <a:pt x="2313827" y="1878657"/>
                          <a:pt x="2422223" y="1867334"/>
                          <a:pt x="2516701" y="1826505"/>
                        </a:cubicBezTo>
                        <a:cubicBezTo>
                          <a:pt x="2427276" y="1926686"/>
                          <a:pt x="2301997" y="2027533"/>
                          <a:pt x="2143219" y="2193000"/>
                        </a:cubicBezTo>
                        <a:cubicBezTo>
                          <a:pt x="1987662" y="2188964"/>
                          <a:pt x="1797134" y="2175481"/>
                          <a:pt x="1650279" y="2193000"/>
                        </a:cubicBezTo>
                        <a:cubicBezTo>
                          <a:pt x="1516944" y="2189454"/>
                          <a:pt x="1338740" y="2187399"/>
                          <a:pt x="1114474" y="2193000"/>
                        </a:cubicBezTo>
                        <a:cubicBezTo>
                          <a:pt x="860213" y="2222176"/>
                          <a:pt x="664204" y="2162769"/>
                          <a:pt x="535805" y="2193000"/>
                        </a:cubicBezTo>
                        <a:cubicBezTo>
                          <a:pt x="400841" y="2189623"/>
                          <a:pt x="190153" y="2165326"/>
                          <a:pt x="0" y="2193000"/>
                        </a:cubicBezTo>
                        <a:cubicBezTo>
                          <a:pt x="-12677" y="1922613"/>
                          <a:pt x="5656" y="1780054"/>
                          <a:pt x="0" y="1622820"/>
                        </a:cubicBezTo>
                        <a:cubicBezTo>
                          <a:pt x="-19504" y="1465651"/>
                          <a:pt x="-9802" y="1327846"/>
                          <a:pt x="0" y="1074570"/>
                        </a:cubicBezTo>
                        <a:cubicBezTo>
                          <a:pt x="55080" y="844278"/>
                          <a:pt x="-6276" y="711187"/>
                          <a:pt x="0" y="504389"/>
                        </a:cubicBezTo>
                        <a:cubicBezTo>
                          <a:pt x="36381" y="315795"/>
                          <a:pt x="-10613" y="148576"/>
                          <a:pt x="0" y="0"/>
                        </a:cubicBezTo>
                        <a:cubicBezTo>
                          <a:pt x="284758" y="19968"/>
                          <a:pt x="470878" y="21217"/>
                          <a:pt x="629175" y="0"/>
                        </a:cubicBezTo>
                        <a:cubicBezTo>
                          <a:pt x="812785" y="4086"/>
                          <a:pt x="1114907" y="-11432"/>
                          <a:pt x="1283517" y="0"/>
                        </a:cubicBezTo>
                        <a:cubicBezTo>
                          <a:pt x="1469913" y="39802"/>
                          <a:pt x="1775553" y="-40609"/>
                          <a:pt x="1963026" y="0"/>
                        </a:cubicBezTo>
                        <a:cubicBezTo>
                          <a:pt x="2134527" y="27747"/>
                          <a:pt x="2282915" y="23983"/>
                          <a:pt x="2516701" y="0"/>
                        </a:cubicBezTo>
                        <a:cubicBezTo>
                          <a:pt x="2515225" y="198066"/>
                          <a:pt x="2509246" y="291062"/>
                          <a:pt x="2516701" y="572304"/>
                        </a:cubicBezTo>
                        <a:cubicBezTo>
                          <a:pt x="2511218" y="838858"/>
                          <a:pt x="2517687" y="886673"/>
                          <a:pt x="2516701" y="1162875"/>
                        </a:cubicBezTo>
                        <a:cubicBezTo>
                          <a:pt x="2512028" y="1437036"/>
                          <a:pt x="2496791" y="1597577"/>
                          <a:pt x="2516701" y="182650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0000600000000000000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AC6311-1FA5-4E3A-BA27-BE43F54649A5}"/>
              </a:ext>
            </a:extLst>
          </p:cNvPr>
          <p:cNvSpPr txBox="1"/>
          <p:nvPr/>
        </p:nvSpPr>
        <p:spPr>
          <a:xfrm>
            <a:off x="5724053" y="468004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Poppins Medium" panose="00000600000000000000"/>
              </a:rPr>
              <a:t>www.in-form.de</a:t>
            </a:r>
          </a:p>
        </p:txBody>
      </p:sp>
    </p:spTree>
    <p:extLst>
      <p:ext uri="{BB962C8B-B14F-4D97-AF65-F5344CB8AC3E}">
        <p14:creationId xmlns:p14="http://schemas.microsoft.com/office/powerpoint/2010/main" val="327865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accent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A9F32-2CDB-488B-818C-974F944D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09" y="119502"/>
            <a:ext cx="6520220" cy="418919"/>
          </a:xfrm>
        </p:spPr>
        <p:txBody>
          <a:bodyPr>
            <a:normAutofit fontScale="90000"/>
          </a:bodyPr>
          <a:lstStyle/>
          <a:p>
            <a:r>
              <a:rPr lang="de-DE" sz="2400" b="1" dirty="0">
                <a:latin typeface="Poppins Medium" panose="00000600000000000000"/>
              </a:rPr>
              <a:t>Hummus</a:t>
            </a:r>
            <a:endParaRPr lang="de-DE" sz="1985" b="1" dirty="0">
              <a:latin typeface="Poppins Medium" panose="00000600000000000000"/>
            </a:endParaRP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DC02357F-4E2D-44DA-A558-C15AA34BB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69" y="-72479"/>
            <a:ext cx="1929820" cy="794122"/>
          </a:xfr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FD25A6C-F2EF-47DA-BC31-AA58AEBE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9" y="199110"/>
            <a:ext cx="855359" cy="250944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6300344C-3E72-4290-873B-37BA117FBEAB}"/>
              </a:ext>
            </a:extLst>
          </p:cNvPr>
          <p:cNvSpPr txBox="1"/>
          <p:nvPr/>
        </p:nvSpPr>
        <p:spPr>
          <a:xfrm rot="21328438">
            <a:off x="1738363" y="3088672"/>
            <a:ext cx="1788541" cy="28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40" b="0" i="0" u="none" strike="noStrike" kern="1200" cap="none" spc="0" normalizeH="0" baseline="0" noProof="0" dirty="0">
              <a:ln>
                <a:noFill/>
              </a:ln>
              <a:solidFill>
                <a:srgbClr val="445D45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4236468-18A1-4577-BA2B-F56BC50FF53D}"/>
              </a:ext>
            </a:extLst>
          </p:cNvPr>
          <p:cNvGrpSpPr/>
          <p:nvPr/>
        </p:nvGrpSpPr>
        <p:grpSpPr>
          <a:xfrm>
            <a:off x="467469" y="951352"/>
            <a:ext cx="2160240" cy="3902769"/>
            <a:chOff x="467469" y="951352"/>
            <a:chExt cx="1943523" cy="3902769"/>
          </a:xfrm>
        </p:grpSpPr>
        <p:sp>
          <p:nvSpPr>
            <p:cNvPr id="42" name="Rechteck: abgerundete Ecken 5">
              <a:extLst>
                <a:ext uri="{FF2B5EF4-FFF2-40B4-BE49-F238E27FC236}">
                  <a16:creationId xmlns:a16="http://schemas.microsoft.com/office/drawing/2014/main" id="{C304A93C-E41C-47CA-82D4-BEB51C1DCBB8}"/>
                </a:ext>
              </a:extLst>
            </p:cNvPr>
            <p:cNvSpPr/>
            <p:nvPr/>
          </p:nvSpPr>
          <p:spPr>
            <a:xfrm>
              <a:off x="467469" y="951352"/>
              <a:ext cx="1943523" cy="39027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9BB9FDED-7A31-4E70-8FF2-6ACE6B7A6139}"/>
                </a:ext>
              </a:extLst>
            </p:cNvPr>
            <p:cNvSpPr txBox="1"/>
            <p:nvPr/>
          </p:nvSpPr>
          <p:spPr>
            <a:xfrm>
              <a:off x="467469" y="987796"/>
              <a:ext cx="1943523" cy="37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  Zutaten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1 Dose Kichererbsen </a:t>
              </a:r>
              <a:b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</a:b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(ca. 400 g) oder 250 g getrocknete Kichererbsen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1-2 Zehen Knoblauch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Saft von einer halben Zitrone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3 EL Olivenöl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2 EL </a:t>
              </a:r>
              <a:r>
                <a:rPr lang="de-DE" sz="1200" dirty="0" err="1">
                  <a:solidFill>
                    <a:srgbClr val="000000"/>
                  </a:solidFill>
                  <a:latin typeface="Poppins Medium" panose="00000600000000000000"/>
                </a:rPr>
                <a:t>Tahini</a:t>
              </a:r>
              <a:endParaRPr lang="de-DE" sz="1200" dirty="0">
                <a:solidFill>
                  <a:srgbClr val="000000"/>
                </a:solidFill>
                <a:latin typeface="Poppins Medium" panose="00000600000000000000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½ TL Salz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Pfeffer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Kreuzkümmel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ggf. Chili, Koriander, Petersilie oder Paprikapulver </a:t>
              </a:r>
              <a:endPara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de-DE" sz="700" dirty="0">
                <a:solidFill>
                  <a:srgbClr val="000000"/>
                </a:solidFill>
                <a:latin typeface="Poppins Medium" panose="0000060000000000000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Material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Sieb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hohes Gefäß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Pürierstab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Probierlöffel</a:t>
              </a:r>
            </a:p>
            <a:p>
              <a:pPr marL="177245" indent="-177245">
                <a:buFont typeface="Arial" panose="020B0604020202020204" pitchFamily="34" charset="0"/>
                <a:buChar char="•"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Schale</a:t>
              </a:r>
            </a:p>
          </p:txBody>
        </p:sp>
      </p:grpSp>
      <p:sp>
        <p:nvSpPr>
          <p:cNvPr id="53" name="Rechteck: gefaltete Ecke 216">
            <a:extLst>
              <a:ext uri="{FF2B5EF4-FFF2-40B4-BE49-F238E27FC236}">
                <a16:creationId xmlns:a16="http://schemas.microsoft.com/office/drawing/2014/main" id="{0F535FCB-8387-4AFB-BB1B-CDF8D1E9D11A}"/>
              </a:ext>
            </a:extLst>
          </p:cNvPr>
          <p:cNvSpPr/>
          <p:nvPr/>
        </p:nvSpPr>
        <p:spPr>
          <a:xfrm rot="595458">
            <a:off x="5685539" y="1400101"/>
            <a:ext cx="1560486" cy="1359774"/>
          </a:xfrm>
          <a:custGeom>
            <a:avLst/>
            <a:gdLst>
              <a:gd name="connsiteX0" fmla="*/ 0 w 2663172"/>
              <a:gd name="connsiteY0" fmla="*/ 0 h 2364875"/>
              <a:gd name="connsiteX1" fmla="*/ 639161 w 2663172"/>
              <a:gd name="connsiteY1" fmla="*/ 0 h 2364875"/>
              <a:gd name="connsiteX2" fmla="*/ 1225059 w 2663172"/>
              <a:gd name="connsiteY2" fmla="*/ 0 h 2364875"/>
              <a:gd name="connsiteX3" fmla="*/ 1944116 w 2663172"/>
              <a:gd name="connsiteY3" fmla="*/ 0 h 2364875"/>
              <a:gd name="connsiteX4" fmla="*/ 2663172 w 2663172"/>
              <a:gd name="connsiteY4" fmla="*/ 0 h 2364875"/>
              <a:gd name="connsiteX5" fmla="*/ 2663172 w 2663172"/>
              <a:gd name="connsiteY5" fmla="*/ 636856 h 2364875"/>
              <a:gd name="connsiteX6" fmla="*/ 2663172 w 2663172"/>
              <a:gd name="connsiteY6" fmla="*/ 1254015 h 2364875"/>
              <a:gd name="connsiteX7" fmla="*/ 2663172 w 2663172"/>
              <a:gd name="connsiteY7" fmla="*/ 1969657 h 2364875"/>
              <a:gd name="connsiteX8" fmla="*/ 2267954 w 2663172"/>
              <a:gd name="connsiteY8" fmla="*/ 2364875 h 2364875"/>
              <a:gd name="connsiteX9" fmla="*/ 1769004 w 2663172"/>
              <a:gd name="connsiteY9" fmla="*/ 2364875 h 2364875"/>
              <a:gd name="connsiteX10" fmla="*/ 1224695 w 2663172"/>
              <a:gd name="connsiteY10" fmla="*/ 2364875 h 2364875"/>
              <a:gd name="connsiteX11" fmla="*/ 680386 w 2663172"/>
              <a:gd name="connsiteY11" fmla="*/ 2364875 h 2364875"/>
              <a:gd name="connsiteX12" fmla="*/ 0 w 2663172"/>
              <a:gd name="connsiteY12" fmla="*/ 2364875 h 2364875"/>
              <a:gd name="connsiteX13" fmla="*/ 0 w 2663172"/>
              <a:gd name="connsiteY13" fmla="*/ 1797305 h 2364875"/>
              <a:gd name="connsiteX14" fmla="*/ 0 w 2663172"/>
              <a:gd name="connsiteY14" fmla="*/ 1206086 h 2364875"/>
              <a:gd name="connsiteX15" fmla="*/ 0 w 2663172"/>
              <a:gd name="connsiteY15" fmla="*/ 591219 h 2364875"/>
              <a:gd name="connsiteX16" fmla="*/ 0 w 2663172"/>
              <a:gd name="connsiteY16" fmla="*/ 0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4" fmla="*/ 1746325 w 2663172"/>
              <a:gd name="connsiteY4" fmla="*/ 2364875 h 2364875"/>
              <a:gd name="connsiteX5" fmla="*/ 1179336 w 2663172"/>
              <a:gd name="connsiteY5" fmla="*/ 2364875 h 2364875"/>
              <a:gd name="connsiteX6" fmla="*/ 566989 w 2663172"/>
              <a:gd name="connsiteY6" fmla="*/ 2364875 h 2364875"/>
              <a:gd name="connsiteX7" fmla="*/ 0 w 2663172"/>
              <a:gd name="connsiteY7" fmla="*/ 2364875 h 2364875"/>
              <a:gd name="connsiteX8" fmla="*/ 0 w 2663172"/>
              <a:gd name="connsiteY8" fmla="*/ 1750008 h 2364875"/>
              <a:gd name="connsiteX9" fmla="*/ 0 w 2663172"/>
              <a:gd name="connsiteY9" fmla="*/ 1158789 h 2364875"/>
              <a:gd name="connsiteX10" fmla="*/ 0 w 2663172"/>
              <a:gd name="connsiteY10" fmla="*/ 543921 h 2364875"/>
              <a:gd name="connsiteX11" fmla="*/ 0 w 2663172"/>
              <a:gd name="connsiteY11" fmla="*/ 0 h 2364875"/>
              <a:gd name="connsiteX12" fmla="*/ 665793 w 2663172"/>
              <a:gd name="connsiteY12" fmla="*/ 0 h 2364875"/>
              <a:gd name="connsiteX13" fmla="*/ 1358218 w 2663172"/>
              <a:gd name="connsiteY13" fmla="*/ 0 h 2364875"/>
              <a:gd name="connsiteX14" fmla="*/ 2077274 w 2663172"/>
              <a:gd name="connsiteY14" fmla="*/ 0 h 2364875"/>
              <a:gd name="connsiteX15" fmla="*/ 2663172 w 2663172"/>
              <a:gd name="connsiteY15" fmla="*/ 0 h 2364875"/>
              <a:gd name="connsiteX16" fmla="*/ 2663172 w 2663172"/>
              <a:gd name="connsiteY16" fmla="*/ 617159 h 2364875"/>
              <a:gd name="connsiteX17" fmla="*/ 2663172 w 2663172"/>
              <a:gd name="connsiteY17" fmla="*/ 1254015 h 2364875"/>
              <a:gd name="connsiteX18" fmla="*/ 2663172 w 2663172"/>
              <a:gd name="connsiteY18" fmla="*/ 1969657 h 236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3172" h="2364875" stroke="0" extrusionOk="0">
                <a:moveTo>
                  <a:pt x="0" y="0"/>
                </a:moveTo>
                <a:cubicBezTo>
                  <a:pt x="163782" y="10423"/>
                  <a:pt x="493250" y="6193"/>
                  <a:pt x="639161" y="0"/>
                </a:cubicBezTo>
                <a:cubicBezTo>
                  <a:pt x="785072" y="-6193"/>
                  <a:pt x="1016669" y="-18326"/>
                  <a:pt x="1225059" y="0"/>
                </a:cubicBezTo>
                <a:cubicBezTo>
                  <a:pt x="1433449" y="18326"/>
                  <a:pt x="1780068" y="-31252"/>
                  <a:pt x="1944116" y="0"/>
                </a:cubicBezTo>
                <a:cubicBezTo>
                  <a:pt x="2108164" y="31252"/>
                  <a:pt x="2384686" y="11831"/>
                  <a:pt x="2663172" y="0"/>
                </a:cubicBezTo>
                <a:cubicBezTo>
                  <a:pt x="2690580" y="300950"/>
                  <a:pt x="2678214" y="458181"/>
                  <a:pt x="2663172" y="636856"/>
                </a:cubicBezTo>
                <a:cubicBezTo>
                  <a:pt x="2648130" y="815531"/>
                  <a:pt x="2636094" y="984703"/>
                  <a:pt x="2663172" y="1254015"/>
                </a:cubicBezTo>
                <a:cubicBezTo>
                  <a:pt x="2690250" y="1523327"/>
                  <a:pt x="2695090" y="1679966"/>
                  <a:pt x="2663172" y="1969657"/>
                </a:cubicBezTo>
                <a:cubicBezTo>
                  <a:pt x="2479443" y="2179769"/>
                  <a:pt x="2457464" y="2187778"/>
                  <a:pt x="2267954" y="2364875"/>
                </a:cubicBezTo>
                <a:cubicBezTo>
                  <a:pt x="2131419" y="2358136"/>
                  <a:pt x="1963064" y="2354299"/>
                  <a:pt x="1769004" y="2364875"/>
                </a:cubicBezTo>
                <a:cubicBezTo>
                  <a:pt x="1574944" y="2375452"/>
                  <a:pt x="1364108" y="2343106"/>
                  <a:pt x="1224695" y="2364875"/>
                </a:cubicBezTo>
                <a:cubicBezTo>
                  <a:pt x="1085282" y="2386644"/>
                  <a:pt x="815451" y="2365012"/>
                  <a:pt x="680386" y="2364875"/>
                </a:cubicBezTo>
                <a:cubicBezTo>
                  <a:pt x="545321" y="2364738"/>
                  <a:pt x="165208" y="2380013"/>
                  <a:pt x="0" y="2364875"/>
                </a:cubicBezTo>
                <a:cubicBezTo>
                  <a:pt x="-24680" y="2156682"/>
                  <a:pt x="12882" y="2073129"/>
                  <a:pt x="0" y="1797305"/>
                </a:cubicBezTo>
                <a:cubicBezTo>
                  <a:pt x="-12882" y="1521481"/>
                  <a:pt x="2615" y="1462666"/>
                  <a:pt x="0" y="1206086"/>
                </a:cubicBezTo>
                <a:cubicBezTo>
                  <a:pt x="-2615" y="949506"/>
                  <a:pt x="17054" y="739976"/>
                  <a:pt x="0" y="591219"/>
                </a:cubicBezTo>
                <a:cubicBezTo>
                  <a:pt x="-17054" y="442462"/>
                  <a:pt x="8123" y="180246"/>
                  <a:pt x="0" y="0"/>
                </a:cubicBezTo>
                <a:close/>
              </a:path>
              <a:path w="2663172" h="2364875" fill="darkenLess" stroke="0" extrusionOk="0">
                <a:moveTo>
                  <a:pt x="2267954" y="2364875"/>
                </a:moveTo>
                <a:cubicBezTo>
                  <a:pt x="2312487" y="2219960"/>
                  <a:pt x="2325293" y="2196028"/>
                  <a:pt x="2346998" y="2048701"/>
                </a:cubicBezTo>
                <a:cubicBezTo>
                  <a:pt x="2488511" y="2002086"/>
                  <a:pt x="2569487" y="2002060"/>
                  <a:pt x="2663172" y="1969657"/>
                </a:cubicBezTo>
                <a:cubicBezTo>
                  <a:pt x="2556628" y="2046618"/>
                  <a:pt x="2427328" y="2240406"/>
                  <a:pt x="2267954" y="2364875"/>
                </a:cubicBezTo>
                <a:close/>
              </a:path>
              <a:path w="2663172" h="2364875" fill="none" extrusionOk="0">
                <a:moveTo>
                  <a:pt x="2267954" y="2364875"/>
                </a:moveTo>
                <a:cubicBezTo>
                  <a:pt x="2301766" y="2282664"/>
                  <a:pt x="2319952" y="2190559"/>
                  <a:pt x="2346998" y="2048701"/>
                </a:cubicBezTo>
                <a:cubicBezTo>
                  <a:pt x="2431443" y="2010939"/>
                  <a:pt x="2566709" y="2002876"/>
                  <a:pt x="2663172" y="1969657"/>
                </a:cubicBezTo>
                <a:cubicBezTo>
                  <a:pt x="2581708" y="2050758"/>
                  <a:pt x="2448861" y="2203867"/>
                  <a:pt x="2267954" y="2364875"/>
                </a:cubicBezTo>
                <a:cubicBezTo>
                  <a:pt x="2072565" y="2350696"/>
                  <a:pt x="1903283" y="2378883"/>
                  <a:pt x="1746325" y="2364875"/>
                </a:cubicBezTo>
                <a:cubicBezTo>
                  <a:pt x="1589367" y="2350867"/>
                  <a:pt x="1442189" y="2353126"/>
                  <a:pt x="1179336" y="2364875"/>
                </a:cubicBezTo>
                <a:cubicBezTo>
                  <a:pt x="916483" y="2376624"/>
                  <a:pt x="713317" y="2365831"/>
                  <a:pt x="566989" y="2364875"/>
                </a:cubicBezTo>
                <a:cubicBezTo>
                  <a:pt x="420661" y="2363919"/>
                  <a:pt x="188315" y="2357866"/>
                  <a:pt x="0" y="2364875"/>
                </a:cubicBezTo>
                <a:cubicBezTo>
                  <a:pt x="-8518" y="2075210"/>
                  <a:pt x="-13291" y="1938883"/>
                  <a:pt x="0" y="1750008"/>
                </a:cubicBezTo>
                <a:cubicBezTo>
                  <a:pt x="13291" y="1561133"/>
                  <a:pt x="-22006" y="1399792"/>
                  <a:pt x="0" y="1158789"/>
                </a:cubicBezTo>
                <a:cubicBezTo>
                  <a:pt x="22006" y="917786"/>
                  <a:pt x="-4127" y="757342"/>
                  <a:pt x="0" y="543921"/>
                </a:cubicBezTo>
                <a:cubicBezTo>
                  <a:pt x="4127" y="330500"/>
                  <a:pt x="-3992" y="184269"/>
                  <a:pt x="0" y="0"/>
                </a:cubicBezTo>
                <a:cubicBezTo>
                  <a:pt x="283928" y="20969"/>
                  <a:pt x="483964" y="7759"/>
                  <a:pt x="665793" y="0"/>
                </a:cubicBezTo>
                <a:cubicBezTo>
                  <a:pt x="847622" y="-7759"/>
                  <a:pt x="1171958" y="-31849"/>
                  <a:pt x="1358218" y="0"/>
                </a:cubicBezTo>
                <a:cubicBezTo>
                  <a:pt x="1544478" y="31849"/>
                  <a:pt x="1891932" y="-26017"/>
                  <a:pt x="2077274" y="0"/>
                </a:cubicBezTo>
                <a:cubicBezTo>
                  <a:pt x="2262616" y="26017"/>
                  <a:pt x="2404007" y="23170"/>
                  <a:pt x="2663172" y="0"/>
                </a:cubicBezTo>
                <a:cubicBezTo>
                  <a:pt x="2655008" y="220775"/>
                  <a:pt x="2665015" y="331589"/>
                  <a:pt x="2663172" y="617159"/>
                </a:cubicBezTo>
                <a:cubicBezTo>
                  <a:pt x="2661329" y="902729"/>
                  <a:pt x="2664050" y="953625"/>
                  <a:pt x="2663172" y="1254015"/>
                </a:cubicBezTo>
                <a:cubicBezTo>
                  <a:pt x="2662294" y="1554405"/>
                  <a:pt x="2639394" y="1725775"/>
                  <a:pt x="2663172" y="1969657"/>
                </a:cubicBezTo>
              </a:path>
              <a:path w="2663172" h="2364875" fill="none" stroke="0" extrusionOk="0">
                <a:moveTo>
                  <a:pt x="2267954" y="2364875"/>
                </a:moveTo>
                <a:cubicBezTo>
                  <a:pt x="2299692" y="2217842"/>
                  <a:pt x="2322187" y="2192384"/>
                  <a:pt x="2346998" y="2048701"/>
                </a:cubicBezTo>
                <a:cubicBezTo>
                  <a:pt x="2421027" y="2030741"/>
                  <a:pt x="2527332" y="1990057"/>
                  <a:pt x="2663172" y="1969657"/>
                </a:cubicBezTo>
                <a:cubicBezTo>
                  <a:pt x="2549655" y="2061254"/>
                  <a:pt x="2433642" y="2238102"/>
                  <a:pt x="2267954" y="2364875"/>
                </a:cubicBezTo>
                <a:cubicBezTo>
                  <a:pt x="1994604" y="2340322"/>
                  <a:pt x="1852232" y="2355291"/>
                  <a:pt x="1678286" y="2364875"/>
                </a:cubicBezTo>
                <a:cubicBezTo>
                  <a:pt x="1504340" y="2374459"/>
                  <a:pt x="1262971" y="2349750"/>
                  <a:pt x="1156657" y="2364875"/>
                </a:cubicBezTo>
                <a:cubicBezTo>
                  <a:pt x="1050343" y="2380000"/>
                  <a:pt x="803782" y="2379553"/>
                  <a:pt x="566989" y="2364875"/>
                </a:cubicBezTo>
                <a:cubicBezTo>
                  <a:pt x="330196" y="2350197"/>
                  <a:pt x="256646" y="2389802"/>
                  <a:pt x="0" y="2364875"/>
                </a:cubicBezTo>
                <a:cubicBezTo>
                  <a:pt x="24708" y="2072037"/>
                  <a:pt x="16681" y="1945394"/>
                  <a:pt x="0" y="1750008"/>
                </a:cubicBezTo>
                <a:cubicBezTo>
                  <a:pt x="-16681" y="1554622"/>
                  <a:pt x="23590" y="1408184"/>
                  <a:pt x="0" y="1135140"/>
                </a:cubicBezTo>
                <a:cubicBezTo>
                  <a:pt x="-23590" y="862096"/>
                  <a:pt x="-44872" y="499818"/>
                  <a:pt x="0" y="0"/>
                </a:cubicBezTo>
                <a:cubicBezTo>
                  <a:pt x="315266" y="22397"/>
                  <a:pt x="481339" y="-18612"/>
                  <a:pt x="639161" y="0"/>
                </a:cubicBezTo>
                <a:cubicBezTo>
                  <a:pt x="796983" y="18612"/>
                  <a:pt x="1062908" y="-21056"/>
                  <a:pt x="1331586" y="0"/>
                </a:cubicBezTo>
                <a:cubicBezTo>
                  <a:pt x="1600265" y="21056"/>
                  <a:pt x="1673997" y="27052"/>
                  <a:pt x="1944116" y="0"/>
                </a:cubicBezTo>
                <a:cubicBezTo>
                  <a:pt x="2214235" y="-27052"/>
                  <a:pt x="2377209" y="-15914"/>
                  <a:pt x="2663172" y="0"/>
                </a:cubicBezTo>
                <a:cubicBezTo>
                  <a:pt x="2681902" y="161641"/>
                  <a:pt x="2672569" y="406420"/>
                  <a:pt x="2663172" y="676249"/>
                </a:cubicBezTo>
                <a:cubicBezTo>
                  <a:pt x="2653775" y="946078"/>
                  <a:pt x="2653557" y="1127140"/>
                  <a:pt x="2663172" y="1293408"/>
                </a:cubicBezTo>
                <a:cubicBezTo>
                  <a:pt x="2672787" y="1459676"/>
                  <a:pt x="2669474" y="1677612"/>
                  <a:pt x="2663172" y="1969657"/>
                </a:cubicBezTo>
              </a:path>
            </a:pathLst>
          </a:custGeom>
          <a:blipFill>
            <a:blip r:embed="rId4"/>
            <a:stretch>
              <a:fillRect/>
            </a:stretch>
          </a:blipFill>
          <a:ln w="3492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516701"/>
                      <a:gd name="connsiteY0" fmla="*/ 0 h 2193000"/>
                      <a:gd name="connsiteX1" fmla="*/ 604007 w 2516701"/>
                      <a:gd name="connsiteY1" fmla="*/ 0 h 2193000"/>
                      <a:gd name="connsiteX2" fmla="*/ 1157682 w 2516701"/>
                      <a:gd name="connsiteY2" fmla="*/ 0 h 2193000"/>
                      <a:gd name="connsiteX3" fmla="*/ 1837192 w 2516701"/>
                      <a:gd name="connsiteY3" fmla="*/ 0 h 2193000"/>
                      <a:gd name="connsiteX4" fmla="*/ 2516701 w 2516701"/>
                      <a:gd name="connsiteY4" fmla="*/ 0 h 2193000"/>
                      <a:gd name="connsiteX5" fmla="*/ 2516701 w 2516701"/>
                      <a:gd name="connsiteY5" fmla="*/ 590570 h 2193000"/>
                      <a:gd name="connsiteX6" fmla="*/ 2516701 w 2516701"/>
                      <a:gd name="connsiteY6" fmla="*/ 1162875 h 2193000"/>
                      <a:gd name="connsiteX7" fmla="*/ 2516701 w 2516701"/>
                      <a:gd name="connsiteY7" fmla="*/ 1826505 h 2193000"/>
                      <a:gd name="connsiteX8" fmla="*/ 2143219 w 2516701"/>
                      <a:gd name="connsiteY8" fmla="*/ 2193000 h 2193000"/>
                      <a:gd name="connsiteX9" fmla="*/ 1671711 w 2516701"/>
                      <a:gd name="connsiteY9" fmla="*/ 2193000 h 2193000"/>
                      <a:gd name="connsiteX10" fmla="*/ 1157338 w 2516701"/>
                      <a:gd name="connsiteY10" fmla="*/ 2193000 h 2193000"/>
                      <a:gd name="connsiteX11" fmla="*/ 642965 w 2516701"/>
                      <a:gd name="connsiteY11" fmla="*/ 2193000 h 2193000"/>
                      <a:gd name="connsiteX12" fmla="*/ 0 w 2516701"/>
                      <a:gd name="connsiteY12" fmla="*/ 2193000 h 2193000"/>
                      <a:gd name="connsiteX13" fmla="*/ 0 w 2516701"/>
                      <a:gd name="connsiteY13" fmla="*/ 1666680 h 2193000"/>
                      <a:gd name="connsiteX14" fmla="*/ 0 w 2516701"/>
                      <a:gd name="connsiteY14" fmla="*/ 1118429 h 2193000"/>
                      <a:gd name="connsiteX15" fmla="*/ 0 w 2516701"/>
                      <a:gd name="connsiteY15" fmla="*/ 548250 h 2193000"/>
                      <a:gd name="connsiteX16" fmla="*/ 0 w 2516701"/>
                      <a:gd name="connsiteY16" fmla="*/ 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650279 w 2516701"/>
                      <a:gd name="connsiteY4" fmla="*/ 2193000 h 2193000"/>
                      <a:gd name="connsiteX5" fmla="*/ 1114474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74570 h 2193000"/>
                      <a:gd name="connsiteX10" fmla="*/ 0 w 2516701"/>
                      <a:gd name="connsiteY10" fmla="*/ 504389 h 2193000"/>
                      <a:gd name="connsiteX11" fmla="*/ 0 w 2516701"/>
                      <a:gd name="connsiteY11" fmla="*/ 0 h 2193000"/>
                      <a:gd name="connsiteX12" fmla="*/ 629175 w 2516701"/>
                      <a:gd name="connsiteY12" fmla="*/ 0 h 2193000"/>
                      <a:gd name="connsiteX13" fmla="*/ 1283517 w 2516701"/>
                      <a:gd name="connsiteY13" fmla="*/ 0 h 2193000"/>
                      <a:gd name="connsiteX14" fmla="*/ 1963026 w 2516701"/>
                      <a:gd name="connsiteY14" fmla="*/ 0 h 2193000"/>
                      <a:gd name="connsiteX15" fmla="*/ 2516701 w 2516701"/>
                      <a:gd name="connsiteY15" fmla="*/ 0 h 2193000"/>
                      <a:gd name="connsiteX16" fmla="*/ 2516701 w 2516701"/>
                      <a:gd name="connsiteY16" fmla="*/ 572304 h 2193000"/>
                      <a:gd name="connsiteX17" fmla="*/ 2516701 w 2516701"/>
                      <a:gd name="connsiteY17" fmla="*/ 1162875 h 2193000"/>
                      <a:gd name="connsiteX18" fmla="*/ 2516701 w 2516701"/>
                      <a:gd name="connsiteY18" fmla="*/ 1826505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585982 w 2516701"/>
                      <a:gd name="connsiteY4" fmla="*/ 2193000 h 2193000"/>
                      <a:gd name="connsiteX5" fmla="*/ 1093042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52640 h 2193000"/>
                      <a:gd name="connsiteX10" fmla="*/ 0 w 2516701"/>
                      <a:gd name="connsiteY10" fmla="*/ 0 h 2193000"/>
                      <a:gd name="connsiteX11" fmla="*/ 604007 w 2516701"/>
                      <a:gd name="connsiteY11" fmla="*/ 0 h 2193000"/>
                      <a:gd name="connsiteX12" fmla="*/ 1258350 w 2516701"/>
                      <a:gd name="connsiteY12" fmla="*/ 0 h 2193000"/>
                      <a:gd name="connsiteX13" fmla="*/ 1837192 w 2516701"/>
                      <a:gd name="connsiteY13" fmla="*/ 0 h 2193000"/>
                      <a:gd name="connsiteX14" fmla="*/ 2516701 w 2516701"/>
                      <a:gd name="connsiteY14" fmla="*/ 0 h 2193000"/>
                      <a:gd name="connsiteX15" fmla="*/ 2516701 w 2516701"/>
                      <a:gd name="connsiteY15" fmla="*/ 627100 h 2193000"/>
                      <a:gd name="connsiteX16" fmla="*/ 2516701 w 2516701"/>
                      <a:gd name="connsiteY16" fmla="*/ 1199405 h 2193000"/>
                      <a:gd name="connsiteX17" fmla="*/ 2516701 w 2516701"/>
                      <a:gd name="connsiteY17" fmla="*/ 1826505 h 219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16701" h="2193000" stroke="0" extrusionOk="0">
                        <a:moveTo>
                          <a:pt x="0" y="0"/>
                        </a:moveTo>
                        <a:cubicBezTo>
                          <a:pt x="127584" y="-7106"/>
                          <a:pt x="463178" y="6847"/>
                          <a:pt x="604007" y="0"/>
                        </a:cubicBezTo>
                        <a:cubicBezTo>
                          <a:pt x="790153" y="4417"/>
                          <a:pt x="925702" y="-15880"/>
                          <a:pt x="1157682" y="0"/>
                        </a:cubicBezTo>
                        <a:cubicBezTo>
                          <a:pt x="1339485" y="31766"/>
                          <a:pt x="1681230" y="-23807"/>
                          <a:pt x="1837192" y="0"/>
                        </a:cubicBezTo>
                        <a:cubicBezTo>
                          <a:pt x="1969416" y="16505"/>
                          <a:pt x="2272138" y="19862"/>
                          <a:pt x="2516701" y="0"/>
                        </a:cubicBezTo>
                        <a:cubicBezTo>
                          <a:pt x="2560827" y="281239"/>
                          <a:pt x="2536489" y="413411"/>
                          <a:pt x="2516701" y="590570"/>
                        </a:cubicBezTo>
                        <a:cubicBezTo>
                          <a:pt x="2474690" y="752002"/>
                          <a:pt x="2471575" y="931530"/>
                          <a:pt x="2516701" y="1162875"/>
                        </a:cubicBezTo>
                        <a:cubicBezTo>
                          <a:pt x="2539839" y="1389251"/>
                          <a:pt x="2536618" y="1572105"/>
                          <a:pt x="2516701" y="1826505"/>
                        </a:cubicBezTo>
                        <a:cubicBezTo>
                          <a:pt x="2344462" y="2022123"/>
                          <a:pt x="2324991" y="2029420"/>
                          <a:pt x="2143219" y="2193000"/>
                        </a:cubicBezTo>
                        <a:cubicBezTo>
                          <a:pt x="1991042" y="2183006"/>
                          <a:pt x="1861820" y="2188689"/>
                          <a:pt x="1671711" y="2193000"/>
                        </a:cubicBezTo>
                        <a:cubicBezTo>
                          <a:pt x="1496453" y="2214909"/>
                          <a:pt x="1291841" y="2201381"/>
                          <a:pt x="1157338" y="2193000"/>
                        </a:cubicBezTo>
                        <a:cubicBezTo>
                          <a:pt x="1027679" y="2216400"/>
                          <a:pt x="788038" y="2214485"/>
                          <a:pt x="642965" y="2193000"/>
                        </a:cubicBezTo>
                        <a:cubicBezTo>
                          <a:pt x="540382" y="2170937"/>
                          <a:pt x="161293" y="2182709"/>
                          <a:pt x="0" y="2193000"/>
                        </a:cubicBezTo>
                        <a:cubicBezTo>
                          <a:pt x="-42334" y="2003060"/>
                          <a:pt x="1643" y="1915192"/>
                          <a:pt x="0" y="1666680"/>
                        </a:cubicBezTo>
                        <a:cubicBezTo>
                          <a:pt x="-16843" y="1410571"/>
                          <a:pt x="-158" y="1351002"/>
                          <a:pt x="0" y="1118429"/>
                        </a:cubicBezTo>
                        <a:cubicBezTo>
                          <a:pt x="-1488" y="867186"/>
                          <a:pt x="-7414" y="699934"/>
                          <a:pt x="0" y="548250"/>
                        </a:cubicBezTo>
                        <a:cubicBezTo>
                          <a:pt x="-25313" y="426747"/>
                          <a:pt x="11388" y="169904"/>
                          <a:pt x="0" y="0"/>
                        </a:cubicBezTo>
                        <a:close/>
                      </a:path>
                      <a:path w="2516701" h="2193000" fill="darkenLess" stroke="0" extrusionOk="0">
                        <a:moveTo>
                          <a:pt x="2143219" y="2193000"/>
                        </a:moveTo>
                        <a:cubicBezTo>
                          <a:pt x="2185163" y="2061948"/>
                          <a:pt x="2199446" y="2035213"/>
                          <a:pt x="2217916" y="1899804"/>
                        </a:cubicBezTo>
                        <a:cubicBezTo>
                          <a:pt x="2348414" y="1861708"/>
                          <a:pt x="2417778" y="1857107"/>
                          <a:pt x="2516701" y="1826505"/>
                        </a:cubicBezTo>
                        <a:cubicBezTo>
                          <a:pt x="2427931" y="1921465"/>
                          <a:pt x="2260413" y="2095198"/>
                          <a:pt x="2143219" y="2193000"/>
                        </a:cubicBezTo>
                        <a:close/>
                      </a:path>
                      <a:path w="2516701" h="2193000" fill="none" extrusionOk="0">
                        <a:moveTo>
                          <a:pt x="2143219" y="2193000"/>
                        </a:moveTo>
                        <a:cubicBezTo>
                          <a:pt x="2177106" y="2119142"/>
                          <a:pt x="2195591" y="2031906"/>
                          <a:pt x="2217916" y="1899804"/>
                        </a:cubicBezTo>
                        <a:cubicBezTo>
                          <a:pt x="2287432" y="1868550"/>
                          <a:pt x="2425163" y="1844263"/>
                          <a:pt x="2516701" y="1826505"/>
                        </a:cubicBezTo>
                        <a:cubicBezTo>
                          <a:pt x="2441250" y="1886215"/>
                          <a:pt x="2323608" y="2015809"/>
                          <a:pt x="2143219" y="2193000"/>
                        </a:cubicBezTo>
                        <a:cubicBezTo>
                          <a:pt x="1932548" y="2181883"/>
                          <a:pt x="1809283" y="2189363"/>
                          <a:pt x="1650279" y="2193000"/>
                        </a:cubicBezTo>
                        <a:cubicBezTo>
                          <a:pt x="1517028" y="2168147"/>
                          <a:pt x="1372143" y="2181384"/>
                          <a:pt x="1114474" y="2193000"/>
                        </a:cubicBezTo>
                        <a:cubicBezTo>
                          <a:pt x="868732" y="2193616"/>
                          <a:pt x="682767" y="2161274"/>
                          <a:pt x="535805" y="2193000"/>
                        </a:cubicBezTo>
                        <a:cubicBezTo>
                          <a:pt x="389655" y="2231211"/>
                          <a:pt x="173126" y="2181323"/>
                          <a:pt x="0" y="2193000"/>
                        </a:cubicBezTo>
                        <a:cubicBezTo>
                          <a:pt x="14257" y="1942349"/>
                          <a:pt x="-23765" y="1801100"/>
                          <a:pt x="0" y="1622820"/>
                        </a:cubicBezTo>
                        <a:cubicBezTo>
                          <a:pt x="-4629" y="1453702"/>
                          <a:pt x="-20889" y="1293423"/>
                          <a:pt x="0" y="1074570"/>
                        </a:cubicBezTo>
                        <a:cubicBezTo>
                          <a:pt x="56" y="858775"/>
                          <a:pt x="-5131" y="720907"/>
                          <a:pt x="0" y="504389"/>
                        </a:cubicBezTo>
                        <a:cubicBezTo>
                          <a:pt x="-7017" y="296911"/>
                          <a:pt x="9356" y="172067"/>
                          <a:pt x="0" y="0"/>
                        </a:cubicBezTo>
                        <a:cubicBezTo>
                          <a:pt x="234539" y="16218"/>
                          <a:pt x="438009" y="15665"/>
                          <a:pt x="629175" y="0"/>
                        </a:cubicBezTo>
                        <a:cubicBezTo>
                          <a:pt x="786850" y="-23681"/>
                          <a:pt x="1109712" y="-57540"/>
                          <a:pt x="1283517" y="0"/>
                        </a:cubicBezTo>
                        <a:cubicBezTo>
                          <a:pt x="1435921" y="63828"/>
                          <a:pt x="1778486" y="-680"/>
                          <a:pt x="1963026" y="0"/>
                        </a:cubicBezTo>
                        <a:cubicBezTo>
                          <a:pt x="2132326" y="25531"/>
                          <a:pt x="2276891" y="35480"/>
                          <a:pt x="2516701" y="0"/>
                        </a:cubicBezTo>
                        <a:cubicBezTo>
                          <a:pt x="2496049" y="202484"/>
                          <a:pt x="2518080" y="298101"/>
                          <a:pt x="2516701" y="572304"/>
                        </a:cubicBezTo>
                        <a:cubicBezTo>
                          <a:pt x="2517687" y="831898"/>
                          <a:pt x="2520228" y="881511"/>
                          <a:pt x="2516701" y="1162875"/>
                        </a:cubicBezTo>
                        <a:cubicBezTo>
                          <a:pt x="2532926" y="1429687"/>
                          <a:pt x="2508347" y="1588407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3947" y="2060808"/>
                          <a:pt x="2195800" y="2031799"/>
                          <a:pt x="2217916" y="1899804"/>
                        </a:cubicBezTo>
                        <a:cubicBezTo>
                          <a:pt x="2294730" y="1883572"/>
                          <a:pt x="2387401" y="1833881"/>
                          <a:pt x="2516701" y="1826505"/>
                        </a:cubicBezTo>
                        <a:cubicBezTo>
                          <a:pt x="2404702" y="1911964"/>
                          <a:pt x="2327470" y="2109169"/>
                          <a:pt x="2143219" y="2193000"/>
                        </a:cubicBezTo>
                        <a:cubicBezTo>
                          <a:pt x="1874212" y="2196280"/>
                          <a:pt x="1762656" y="2179794"/>
                          <a:pt x="1585982" y="2193000"/>
                        </a:cubicBezTo>
                        <a:cubicBezTo>
                          <a:pt x="1426968" y="2189016"/>
                          <a:pt x="1215042" y="2188478"/>
                          <a:pt x="1093042" y="2193000"/>
                        </a:cubicBezTo>
                        <a:cubicBezTo>
                          <a:pt x="1007764" y="2183181"/>
                          <a:pt x="782479" y="2198972"/>
                          <a:pt x="535805" y="2193000"/>
                        </a:cubicBezTo>
                        <a:cubicBezTo>
                          <a:pt x="323805" y="2181494"/>
                          <a:pt x="242728" y="2218646"/>
                          <a:pt x="0" y="2193000"/>
                        </a:cubicBezTo>
                        <a:cubicBezTo>
                          <a:pt x="15885" y="1918640"/>
                          <a:pt x="30124" y="1803060"/>
                          <a:pt x="0" y="1622820"/>
                        </a:cubicBezTo>
                        <a:cubicBezTo>
                          <a:pt x="-16078" y="1428212"/>
                          <a:pt x="48448" y="1286864"/>
                          <a:pt x="0" y="1052640"/>
                        </a:cubicBezTo>
                        <a:cubicBezTo>
                          <a:pt x="-11127" y="821869"/>
                          <a:pt x="13854" y="462266"/>
                          <a:pt x="0" y="0"/>
                        </a:cubicBezTo>
                        <a:cubicBezTo>
                          <a:pt x="305081" y="13432"/>
                          <a:pt x="457607" y="-23680"/>
                          <a:pt x="604007" y="0"/>
                        </a:cubicBezTo>
                        <a:cubicBezTo>
                          <a:pt x="785860" y="32056"/>
                          <a:pt x="1046862" y="-56256"/>
                          <a:pt x="1258350" y="0"/>
                        </a:cubicBezTo>
                        <a:cubicBezTo>
                          <a:pt x="1518322" y="21661"/>
                          <a:pt x="1582498" y="21707"/>
                          <a:pt x="1837192" y="0"/>
                        </a:cubicBezTo>
                        <a:cubicBezTo>
                          <a:pt x="2087655" y="-35682"/>
                          <a:pt x="2250663" y="16752"/>
                          <a:pt x="2516701" y="0"/>
                        </a:cubicBezTo>
                        <a:cubicBezTo>
                          <a:pt x="2492323" y="139818"/>
                          <a:pt x="2525317" y="369686"/>
                          <a:pt x="2516701" y="627100"/>
                        </a:cubicBezTo>
                        <a:cubicBezTo>
                          <a:pt x="2478774" y="852127"/>
                          <a:pt x="2502190" y="1051607"/>
                          <a:pt x="2516701" y="1199405"/>
                        </a:cubicBezTo>
                        <a:cubicBezTo>
                          <a:pt x="2560083" y="1374149"/>
                          <a:pt x="2555411" y="1550968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6369" y="2109910"/>
                          <a:pt x="2184215" y="2030891"/>
                          <a:pt x="2217916" y="1899804"/>
                        </a:cubicBezTo>
                        <a:cubicBezTo>
                          <a:pt x="2313827" y="1878657"/>
                          <a:pt x="2422223" y="1867334"/>
                          <a:pt x="2516701" y="1826505"/>
                        </a:cubicBezTo>
                        <a:cubicBezTo>
                          <a:pt x="2427276" y="1926686"/>
                          <a:pt x="2301997" y="2027533"/>
                          <a:pt x="2143219" y="2193000"/>
                        </a:cubicBezTo>
                        <a:cubicBezTo>
                          <a:pt x="1987662" y="2188964"/>
                          <a:pt x="1797134" y="2175481"/>
                          <a:pt x="1650279" y="2193000"/>
                        </a:cubicBezTo>
                        <a:cubicBezTo>
                          <a:pt x="1516944" y="2189454"/>
                          <a:pt x="1338740" y="2187399"/>
                          <a:pt x="1114474" y="2193000"/>
                        </a:cubicBezTo>
                        <a:cubicBezTo>
                          <a:pt x="860213" y="2222176"/>
                          <a:pt x="664204" y="2162769"/>
                          <a:pt x="535805" y="2193000"/>
                        </a:cubicBezTo>
                        <a:cubicBezTo>
                          <a:pt x="400841" y="2189623"/>
                          <a:pt x="190153" y="2165326"/>
                          <a:pt x="0" y="2193000"/>
                        </a:cubicBezTo>
                        <a:cubicBezTo>
                          <a:pt x="-12677" y="1922613"/>
                          <a:pt x="5656" y="1780054"/>
                          <a:pt x="0" y="1622820"/>
                        </a:cubicBezTo>
                        <a:cubicBezTo>
                          <a:pt x="-19504" y="1465651"/>
                          <a:pt x="-9802" y="1327846"/>
                          <a:pt x="0" y="1074570"/>
                        </a:cubicBezTo>
                        <a:cubicBezTo>
                          <a:pt x="55080" y="844278"/>
                          <a:pt x="-6276" y="711187"/>
                          <a:pt x="0" y="504389"/>
                        </a:cubicBezTo>
                        <a:cubicBezTo>
                          <a:pt x="36381" y="315795"/>
                          <a:pt x="-10613" y="148576"/>
                          <a:pt x="0" y="0"/>
                        </a:cubicBezTo>
                        <a:cubicBezTo>
                          <a:pt x="284758" y="19968"/>
                          <a:pt x="470878" y="21217"/>
                          <a:pt x="629175" y="0"/>
                        </a:cubicBezTo>
                        <a:cubicBezTo>
                          <a:pt x="812785" y="4086"/>
                          <a:pt x="1114907" y="-11432"/>
                          <a:pt x="1283517" y="0"/>
                        </a:cubicBezTo>
                        <a:cubicBezTo>
                          <a:pt x="1469913" y="39802"/>
                          <a:pt x="1775553" y="-40609"/>
                          <a:pt x="1963026" y="0"/>
                        </a:cubicBezTo>
                        <a:cubicBezTo>
                          <a:pt x="2134527" y="27747"/>
                          <a:pt x="2282915" y="23983"/>
                          <a:pt x="2516701" y="0"/>
                        </a:cubicBezTo>
                        <a:cubicBezTo>
                          <a:pt x="2515225" y="198066"/>
                          <a:pt x="2509246" y="291062"/>
                          <a:pt x="2516701" y="572304"/>
                        </a:cubicBezTo>
                        <a:cubicBezTo>
                          <a:pt x="2511218" y="838858"/>
                          <a:pt x="2517687" y="886673"/>
                          <a:pt x="2516701" y="1162875"/>
                        </a:cubicBezTo>
                        <a:cubicBezTo>
                          <a:pt x="2512028" y="1437036"/>
                          <a:pt x="2496791" y="1597577"/>
                          <a:pt x="2516701" y="182650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0000600000000000000"/>
              <a:ea typeface="+mn-ea"/>
              <a:cs typeface="+mn-cs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D93BE93-24ED-43BC-A0F0-D6E62E4B39DE}"/>
              </a:ext>
            </a:extLst>
          </p:cNvPr>
          <p:cNvGrpSpPr/>
          <p:nvPr/>
        </p:nvGrpSpPr>
        <p:grpSpPr>
          <a:xfrm>
            <a:off x="2843733" y="940661"/>
            <a:ext cx="2592288" cy="3913458"/>
            <a:chOff x="2951582" y="940661"/>
            <a:chExt cx="2684668" cy="3913458"/>
          </a:xfrm>
        </p:grpSpPr>
        <p:sp>
          <p:nvSpPr>
            <p:cNvPr id="45" name="Rechteck: abgerundete Ecken 5">
              <a:extLst>
                <a:ext uri="{FF2B5EF4-FFF2-40B4-BE49-F238E27FC236}">
                  <a16:creationId xmlns:a16="http://schemas.microsoft.com/office/drawing/2014/main" id="{44C4B190-7546-4006-A9FE-BFBCF69C068E}"/>
                </a:ext>
              </a:extLst>
            </p:cNvPr>
            <p:cNvSpPr/>
            <p:nvPr/>
          </p:nvSpPr>
          <p:spPr>
            <a:xfrm>
              <a:off x="2951582" y="940661"/>
              <a:ext cx="2684668" cy="39134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F6DAA8F-52F5-1341-90A1-49433FE8E8DE}"/>
                </a:ext>
              </a:extLst>
            </p:cNvPr>
            <p:cNvSpPr txBox="1"/>
            <p:nvPr/>
          </p:nvSpPr>
          <p:spPr>
            <a:xfrm>
              <a:off x="2963876" y="1007641"/>
              <a:ext cx="266622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   Anleitung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Kichererbsen abtropfen lassen. </a:t>
              </a: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(getrocknete Kichererbsen ca. </a:t>
              </a:r>
              <a:b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</a:b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12 h in Wasser einweichen und anschließend eine Stunde Kochen)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Knoblauch kleinschneiden.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Kichererbsen und Knoblauch in ein hohes Gefäß geben.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Gewürze hinzugeben.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Pürieren, bis eine weiche Masse ohne Stückchen entsteht. 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Abschmecken und eventuell die</a:t>
              </a: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 Konsistenz anpassen (mit Wasser oder Zitronensaft).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Hummus in einer Schüssel oder auf einer Speise (z. B. Gemüserösti) anrichten.</a:t>
              </a:r>
            </a:p>
            <a:p>
              <a:pPr marL="177245" marR="0" lvl="0" indent="-17724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Optional: Mit Petersilie, Olivenöl, Kichererbsen oder Paprikapulver </a:t>
              </a:r>
              <a:r>
                <a:rPr kumimoji="0" lang="de-DE" sz="1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 Medium" panose="00000600000000000000"/>
                  <a:ea typeface="+mn-ea"/>
                  <a:cs typeface="+mn-cs"/>
                </a:rPr>
                <a:t>deko</a:t>
              </a:r>
              <a:r>
                <a:rPr lang="de-DE" sz="1200" dirty="0" err="1">
                  <a:solidFill>
                    <a:srgbClr val="000000"/>
                  </a:solidFill>
                  <a:latin typeface="Poppins Medium" panose="00000600000000000000"/>
                </a:rPr>
                <a:t>rieren</a:t>
              </a:r>
              <a:r>
                <a:rPr lang="de-DE" sz="1200" dirty="0">
                  <a:solidFill>
                    <a:srgbClr val="000000"/>
                  </a:solidFill>
                  <a:latin typeface="Poppins Medium" panose="00000600000000000000"/>
                </a:rPr>
                <a:t>.</a:t>
              </a:r>
              <a:endPara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Medium" panose="00000600000000000000"/>
                <a:ea typeface="+mn-ea"/>
                <a:cs typeface="+mn-cs"/>
              </a:endParaRPr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6B5C3D9-A729-43EF-89AB-4C3254EE40BC}"/>
              </a:ext>
            </a:extLst>
          </p:cNvPr>
          <p:cNvGrpSpPr/>
          <p:nvPr/>
        </p:nvGrpSpPr>
        <p:grpSpPr>
          <a:xfrm>
            <a:off x="-108595" y="719609"/>
            <a:ext cx="7878808" cy="0"/>
            <a:chOff x="-125953" y="836712"/>
            <a:chExt cx="12317953" cy="0"/>
          </a:xfrm>
        </p:grpSpPr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D3464BA4-29F7-46BA-8063-ED77C0F85DAB}"/>
                </a:ext>
              </a:extLst>
            </p:cNvPr>
            <p:cNvCxnSpPr>
              <a:cxnSpLocks/>
            </p:cNvCxnSpPr>
            <p:nvPr/>
          </p:nvCxnSpPr>
          <p:spPr>
            <a:xfrm>
              <a:off x="2112000" y="836712"/>
              <a:ext cx="10080000" cy="0"/>
            </a:xfrm>
            <a:prstGeom prst="line">
              <a:avLst/>
            </a:prstGeom>
            <a:ln w="10795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17A46376-16AE-48C3-9990-BC4D78ABEB0C}"/>
                </a:ext>
              </a:extLst>
            </p:cNvPr>
            <p:cNvCxnSpPr>
              <a:cxnSpLocks/>
            </p:cNvCxnSpPr>
            <p:nvPr/>
          </p:nvCxnSpPr>
          <p:spPr>
            <a:xfrm>
              <a:off x="-125953" y="836712"/>
              <a:ext cx="337701" cy="0"/>
            </a:xfrm>
            <a:prstGeom prst="line">
              <a:avLst/>
            </a:prstGeom>
            <a:ln w="1079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4ADF46CC-395F-4DE4-83D4-E4AFBE6AFBA4}"/>
                </a:ext>
              </a:extLst>
            </p:cNvPr>
            <p:cNvCxnSpPr/>
            <p:nvPr/>
          </p:nvCxnSpPr>
          <p:spPr>
            <a:xfrm>
              <a:off x="983432" y="836712"/>
              <a:ext cx="337701" cy="0"/>
            </a:xfrm>
            <a:prstGeom prst="line">
              <a:avLst/>
            </a:prstGeom>
            <a:ln w="1079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8DE67873-1A99-473E-A07A-CCEF08E4D387}"/>
                </a:ext>
              </a:extLst>
            </p:cNvPr>
            <p:cNvCxnSpPr/>
            <p:nvPr/>
          </p:nvCxnSpPr>
          <p:spPr>
            <a:xfrm>
              <a:off x="1533268" y="836712"/>
              <a:ext cx="337701" cy="0"/>
            </a:xfrm>
            <a:prstGeom prst="line">
              <a:avLst/>
            </a:prstGeom>
            <a:ln w="10795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AFE75CAE-9D09-4814-B1F3-303EC1E59F77}"/>
                </a:ext>
              </a:extLst>
            </p:cNvPr>
            <p:cNvCxnSpPr/>
            <p:nvPr/>
          </p:nvCxnSpPr>
          <p:spPr>
            <a:xfrm>
              <a:off x="415074" y="836712"/>
              <a:ext cx="337701" cy="0"/>
            </a:xfrm>
            <a:prstGeom prst="line">
              <a:avLst/>
            </a:prstGeom>
            <a:ln w="10795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hteck: gefaltete Ecke 216">
            <a:extLst>
              <a:ext uri="{FF2B5EF4-FFF2-40B4-BE49-F238E27FC236}">
                <a16:creationId xmlns:a16="http://schemas.microsoft.com/office/drawing/2014/main" id="{336F32F5-E93F-4E75-915F-C9D68C9DCEC7}"/>
              </a:ext>
            </a:extLst>
          </p:cNvPr>
          <p:cNvSpPr/>
          <p:nvPr/>
        </p:nvSpPr>
        <p:spPr>
          <a:xfrm rot="21300694">
            <a:off x="5636202" y="3110988"/>
            <a:ext cx="1560486" cy="1359774"/>
          </a:xfrm>
          <a:custGeom>
            <a:avLst/>
            <a:gdLst>
              <a:gd name="connsiteX0" fmla="*/ 0 w 2663172"/>
              <a:gd name="connsiteY0" fmla="*/ 0 h 2364875"/>
              <a:gd name="connsiteX1" fmla="*/ 639161 w 2663172"/>
              <a:gd name="connsiteY1" fmla="*/ 0 h 2364875"/>
              <a:gd name="connsiteX2" fmla="*/ 1225059 w 2663172"/>
              <a:gd name="connsiteY2" fmla="*/ 0 h 2364875"/>
              <a:gd name="connsiteX3" fmla="*/ 1944116 w 2663172"/>
              <a:gd name="connsiteY3" fmla="*/ 0 h 2364875"/>
              <a:gd name="connsiteX4" fmla="*/ 2663172 w 2663172"/>
              <a:gd name="connsiteY4" fmla="*/ 0 h 2364875"/>
              <a:gd name="connsiteX5" fmla="*/ 2663172 w 2663172"/>
              <a:gd name="connsiteY5" fmla="*/ 636856 h 2364875"/>
              <a:gd name="connsiteX6" fmla="*/ 2663172 w 2663172"/>
              <a:gd name="connsiteY6" fmla="*/ 1254015 h 2364875"/>
              <a:gd name="connsiteX7" fmla="*/ 2663172 w 2663172"/>
              <a:gd name="connsiteY7" fmla="*/ 1969657 h 2364875"/>
              <a:gd name="connsiteX8" fmla="*/ 2267954 w 2663172"/>
              <a:gd name="connsiteY8" fmla="*/ 2364875 h 2364875"/>
              <a:gd name="connsiteX9" fmla="*/ 1769004 w 2663172"/>
              <a:gd name="connsiteY9" fmla="*/ 2364875 h 2364875"/>
              <a:gd name="connsiteX10" fmla="*/ 1224695 w 2663172"/>
              <a:gd name="connsiteY10" fmla="*/ 2364875 h 2364875"/>
              <a:gd name="connsiteX11" fmla="*/ 680386 w 2663172"/>
              <a:gd name="connsiteY11" fmla="*/ 2364875 h 2364875"/>
              <a:gd name="connsiteX12" fmla="*/ 0 w 2663172"/>
              <a:gd name="connsiteY12" fmla="*/ 2364875 h 2364875"/>
              <a:gd name="connsiteX13" fmla="*/ 0 w 2663172"/>
              <a:gd name="connsiteY13" fmla="*/ 1797305 h 2364875"/>
              <a:gd name="connsiteX14" fmla="*/ 0 w 2663172"/>
              <a:gd name="connsiteY14" fmla="*/ 1206086 h 2364875"/>
              <a:gd name="connsiteX15" fmla="*/ 0 w 2663172"/>
              <a:gd name="connsiteY15" fmla="*/ 591219 h 2364875"/>
              <a:gd name="connsiteX16" fmla="*/ 0 w 2663172"/>
              <a:gd name="connsiteY16" fmla="*/ 0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0" fmla="*/ 2267954 w 2663172"/>
              <a:gd name="connsiteY0" fmla="*/ 2364875 h 2364875"/>
              <a:gd name="connsiteX1" fmla="*/ 2346998 w 2663172"/>
              <a:gd name="connsiteY1" fmla="*/ 2048701 h 2364875"/>
              <a:gd name="connsiteX2" fmla="*/ 2663172 w 2663172"/>
              <a:gd name="connsiteY2" fmla="*/ 1969657 h 2364875"/>
              <a:gd name="connsiteX3" fmla="*/ 2267954 w 2663172"/>
              <a:gd name="connsiteY3" fmla="*/ 2364875 h 2364875"/>
              <a:gd name="connsiteX4" fmla="*/ 1746325 w 2663172"/>
              <a:gd name="connsiteY4" fmla="*/ 2364875 h 2364875"/>
              <a:gd name="connsiteX5" fmla="*/ 1179336 w 2663172"/>
              <a:gd name="connsiteY5" fmla="*/ 2364875 h 2364875"/>
              <a:gd name="connsiteX6" fmla="*/ 566989 w 2663172"/>
              <a:gd name="connsiteY6" fmla="*/ 2364875 h 2364875"/>
              <a:gd name="connsiteX7" fmla="*/ 0 w 2663172"/>
              <a:gd name="connsiteY7" fmla="*/ 2364875 h 2364875"/>
              <a:gd name="connsiteX8" fmla="*/ 0 w 2663172"/>
              <a:gd name="connsiteY8" fmla="*/ 1750008 h 2364875"/>
              <a:gd name="connsiteX9" fmla="*/ 0 w 2663172"/>
              <a:gd name="connsiteY9" fmla="*/ 1158789 h 2364875"/>
              <a:gd name="connsiteX10" fmla="*/ 0 w 2663172"/>
              <a:gd name="connsiteY10" fmla="*/ 543921 h 2364875"/>
              <a:gd name="connsiteX11" fmla="*/ 0 w 2663172"/>
              <a:gd name="connsiteY11" fmla="*/ 0 h 2364875"/>
              <a:gd name="connsiteX12" fmla="*/ 665793 w 2663172"/>
              <a:gd name="connsiteY12" fmla="*/ 0 h 2364875"/>
              <a:gd name="connsiteX13" fmla="*/ 1358218 w 2663172"/>
              <a:gd name="connsiteY13" fmla="*/ 0 h 2364875"/>
              <a:gd name="connsiteX14" fmla="*/ 2077274 w 2663172"/>
              <a:gd name="connsiteY14" fmla="*/ 0 h 2364875"/>
              <a:gd name="connsiteX15" fmla="*/ 2663172 w 2663172"/>
              <a:gd name="connsiteY15" fmla="*/ 0 h 2364875"/>
              <a:gd name="connsiteX16" fmla="*/ 2663172 w 2663172"/>
              <a:gd name="connsiteY16" fmla="*/ 617159 h 2364875"/>
              <a:gd name="connsiteX17" fmla="*/ 2663172 w 2663172"/>
              <a:gd name="connsiteY17" fmla="*/ 1254015 h 2364875"/>
              <a:gd name="connsiteX18" fmla="*/ 2663172 w 2663172"/>
              <a:gd name="connsiteY18" fmla="*/ 1969657 h 236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3172" h="2364875" stroke="0" extrusionOk="0">
                <a:moveTo>
                  <a:pt x="0" y="0"/>
                </a:moveTo>
                <a:cubicBezTo>
                  <a:pt x="163782" y="10423"/>
                  <a:pt x="493250" y="6193"/>
                  <a:pt x="639161" y="0"/>
                </a:cubicBezTo>
                <a:cubicBezTo>
                  <a:pt x="785072" y="-6193"/>
                  <a:pt x="1016669" y="-18326"/>
                  <a:pt x="1225059" y="0"/>
                </a:cubicBezTo>
                <a:cubicBezTo>
                  <a:pt x="1433449" y="18326"/>
                  <a:pt x="1780068" y="-31252"/>
                  <a:pt x="1944116" y="0"/>
                </a:cubicBezTo>
                <a:cubicBezTo>
                  <a:pt x="2108164" y="31252"/>
                  <a:pt x="2384686" y="11831"/>
                  <a:pt x="2663172" y="0"/>
                </a:cubicBezTo>
                <a:cubicBezTo>
                  <a:pt x="2690580" y="300950"/>
                  <a:pt x="2678214" y="458181"/>
                  <a:pt x="2663172" y="636856"/>
                </a:cubicBezTo>
                <a:cubicBezTo>
                  <a:pt x="2648130" y="815531"/>
                  <a:pt x="2636094" y="984703"/>
                  <a:pt x="2663172" y="1254015"/>
                </a:cubicBezTo>
                <a:cubicBezTo>
                  <a:pt x="2690250" y="1523327"/>
                  <a:pt x="2695090" y="1679966"/>
                  <a:pt x="2663172" y="1969657"/>
                </a:cubicBezTo>
                <a:cubicBezTo>
                  <a:pt x="2479443" y="2179769"/>
                  <a:pt x="2457464" y="2187778"/>
                  <a:pt x="2267954" y="2364875"/>
                </a:cubicBezTo>
                <a:cubicBezTo>
                  <a:pt x="2131419" y="2358136"/>
                  <a:pt x="1963064" y="2354299"/>
                  <a:pt x="1769004" y="2364875"/>
                </a:cubicBezTo>
                <a:cubicBezTo>
                  <a:pt x="1574944" y="2375452"/>
                  <a:pt x="1364108" y="2343106"/>
                  <a:pt x="1224695" y="2364875"/>
                </a:cubicBezTo>
                <a:cubicBezTo>
                  <a:pt x="1085282" y="2386644"/>
                  <a:pt x="815451" y="2365012"/>
                  <a:pt x="680386" y="2364875"/>
                </a:cubicBezTo>
                <a:cubicBezTo>
                  <a:pt x="545321" y="2364738"/>
                  <a:pt x="165208" y="2380013"/>
                  <a:pt x="0" y="2364875"/>
                </a:cubicBezTo>
                <a:cubicBezTo>
                  <a:pt x="-24680" y="2156682"/>
                  <a:pt x="12882" y="2073129"/>
                  <a:pt x="0" y="1797305"/>
                </a:cubicBezTo>
                <a:cubicBezTo>
                  <a:pt x="-12882" y="1521481"/>
                  <a:pt x="2615" y="1462666"/>
                  <a:pt x="0" y="1206086"/>
                </a:cubicBezTo>
                <a:cubicBezTo>
                  <a:pt x="-2615" y="949506"/>
                  <a:pt x="17054" y="739976"/>
                  <a:pt x="0" y="591219"/>
                </a:cubicBezTo>
                <a:cubicBezTo>
                  <a:pt x="-17054" y="442462"/>
                  <a:pt x="8123" y="180246"/>
                  <a:pt x="0" y="0"/>
                </a:cubicBezTo>
                <a:close/>
              </a:path>
              <a:path w="2663172" h="2364875" fill="darkenLess" stroke="0" extrusionOk="0">
                <a:moveTo>
                  <a:pt x="2267954" y="2364875"/>
                </a:moveTo>
                <a:cubicBezTo>
                  <a:pt x="2312487" y="2219960"/>
                  <a:pt x="2325293" y="2196028"/>
                  <a:pt x="2346998" y="2048701"/>
                </a:cubicBezTo>
                <a:cubicBezTo>
                  <a:pt x="2488511" y="2002086"/>
                  <a:pt x="2569487" y="2002060"/>
                  <a:pt x="2663172" y="1969657"/>
                </a:cubicBezTo>
                <a:cubicBezTo>
                  <a:pt x="2556628" y="2046618"/>
                  <a:pt x="2427328" y="2240406"/>
                  <a:pt x="2267954" y="2364875"/>
                </a:cubicBezTo>
                <a:close/>
              </a:path>
              <a:path w="2663172" h="2364875" fill="none" extrusionOk="0">
                <a:moveTo>
                  <a:pt x="2267954" y="2364875"/>
                </a:moveTo>
                <a:cubicBezTo>
                  <a:pt x="2301766" y="2282664"/>
                  <a:pt x="2319952" y="2190559"/>
                  <a:pt x="2346998" y="2048701"/>
                </a:cubicBezTo>
                <a:cubicBezTo>
                  <a:pt x="2431443" y="2010939"/>
                  <a:pt x="2566709" y="2002876"/>
                  <a:pt x="2663172" y="1969657"/>
                </a:cubicBezTo>
                <a:cubicBezTo>
                  <a:pt x="2581708" y="2050758"/>
                  <a:pt x="2448861" y="2203867"/>
                  <a:pt x="2267954" y="2364875"/>
                </a:cubicBezTo>
                <a:cubicBezTo>
                  <a:pt x="2072565" y="2350696"/>
                  <a:pt x="1903283" y="2378883"/>
                  <a:pt x="1746325" y="2364875"/>
                </a:cubicBezTo>
                <a:cubicBezTo>
                  <a:pt x="1589367" y="2350867"/>
                  <a:pt x="1442189" y="2353126"/>
                  <a:pt x="1179336" y="2364875"/>
                </a:cubicBezTo>
                <a:cubicBezTo>
                  <a:pt x="916483" y="2376624"/>
                  <a:pt x="713317" y="2365831"/>
                  <a:pt x="566989" y="2364875"/>
                </a:cubicBezTo>
                <a:cubicBezTo>
                  <a:pt x="420661" y="2363919"/>
                  <a:pt x="188315" y="2357866"/>
                  <a:pt x="0" y="2364875"/>
                </a:cubicBezTo>
                <a:cubicBezTo>
                  <a:pt x="-8518" y="2075210"/>
                  <a:pt x="-13291" y="1938883"/>
                  <a:pt x="0" y="1750008"/>
                </a:cubicBezTo>
                <a:cubicBezTo>
                  <a:pt x="13291" y="1561133"/>
                  <a:pt x="-22006" y="1399792"/>
                  <a:pt x="0" y="1158789"/>
                </a:cubicBezTo>
                <a:cubicBezTo>
                  <a:pt x="22006" y="917786"/>
                  <a:pt x="-4127" y="757342"/>
                  <a:pt x="0" y="543921"/>
                </a:cubicBezTo>
                <a:cubicBezTo>
                  <a:pt x="4127" y="330500"/>
                  <a:pt x="-3992" y="184269"/>
                  <a:pt x="0" y="0"/>
                </a:cubicBezTo>
                <a:cubicBezTo>
                  <a:pt x="283928" y="20969"/>
                  <a:pt x="483964" y="7759"/>
                  <a:pt x="665793" y="0"/>
                </a:cubicBezTo>
                <a:cubicBezTo>
                  <a:pt x="847622" y="-7759"/>
                  <a:pt x="1171958" y="-31849"/>
                  <a:pt x="1358218" y="0"/>
                </a:cubicBezTo>
                <a:cubicBezTo>
                  <a:pt x="1544478" y="31849"/>
                  <a:pt x="1891932" y="-26017"/>
                  <a:pt x="2077274" y="0"/>
                </a:cubicBezTo>
                <a:cubicBezTo>
                  <a:pt x="2262616" y="26017"/>
                  <a:pt x="2404007" y="23170"/>
                  <a:pt x="2663172" y="0"/>
                </a:cubicBezTo>
                <a:cubicBezTo>
                  <a:pt x="2655008" y="220775"/>
                  <a:pt x="2665015" y="331589"/>
                  <a:pt x="2663172" y="617159"/>
                </a:cubicBezTo>
                <a:cubicBezTo>
                  <a:pt x="2661329" y="902729"/>
                  <a:pt x="2664050" y="953625"/>
                  <a:pt x="2663172" y="1254015"/>
                </a:cubicBezTo>
                <a:cubicBezTo>
                  <a:pt x="2662294" y="1554405"/>
                  <a:pt x="2639394" y="1725775"/>
                  <a:pt x="2663172" y="1969657"/>
                </a:cubicBezTo>
              </a:path>
              <a:path w="2663172" h="2364875" fill="none" stroke="0" extrusionOk="0">
                <a:moveTo>
                  <a:pt x="2267954" y="2364875"/>
                </a:moveTo>
                <a:cubicBezTo>
                  <a:pt x="2299692" y="2217842"/>
                  <a:pt x="2322187" y="2192384"/>
                  <a:pt x="2346998" y="2048701"/>
                </a:cubicBezTo>
                <a:cubicBezTo>
                  <a:pt x="2421027" y="2030741"/>
                  <a:pt x="2527332" y="1990057"/>
                  <a:pt x="2663172" y="1969657"/>
                </a:cubicBezTo>
                <a:cubicBezTo>
                  <a:pt x="2549655" y="2061254"/>
                  <a:pt x="2433642" y="2238102"/>
                  <a:pt x="2267954" y="2364875"/>
                </a:cubicBezTo>
                <a:cubicBezTo>
                  <a:pt x="1994604" y="2340322"/>
                  <a:pt x="1852232" y="2355291"/>
                  <a:pt x="1678286" y="2364875"/>
                </a:cubicBezTo>
                <a:cubicBezTo>
                  <a:pt x="1504340" y="2374459"/>
                  <a:pt x="1262971" y="2349750"/>
                  <a:pt x="1156657" y="2364875"/>
                </a:cubicBezTo>
                <a:cubicBezTo>
                  <a:pt x="1050343" y="2380000"/>
                  <a:pt x="803782" y="2379553"/>
                  <a:pt x="566989" y="2364875"/>
                </a:cubicBezTo>
                <a:cubicBezTo>
                  <a:pt x="330196" y="2350197"/>
                  <a:pt x="256646" y="2389802"/>
                  <a:pt x="0" y="2364875"/>
                </a:cubicBezTo>
                <a:cubicBezTo>
                  <a:pt x="24708" y="2072037"/>
                  <a:pt x="16681" y="1945394"/>
                  <a:pt x="0" y="1750008"/>
                </a:cubicBezTo>
                <a:cubicBezTo>
                  <a:pt x="-16681" y="1554622"/>
                  <a:pt x="23590" y="1408184"/>
                  <a:pt x="0" y="1135140"/>
                </a:cubicBezTo>
                <a:cubicBezTo>
                  <a:pt x="-23590" y="862096"/>
                  <a:pt x="-44872" y="499818"/>
                  <a:pt x="0" y="0"/>
                </a:cubicBezTo>
                <a:cubicBezTo>
                  <a:pt x="315266" y="22397"/>
                  <a:pt x="481339" y="-18612"/>
                  <a:pt x="639161" y="0"/>
                </a:cubicBezTo>
                <a:cubicBezTo>
                  <a:pt x="796983" y="18612"/>
                  <a:pt x="1062908" y="-21056"/>
                  <a:pt x="1331586" y="0"/>
                </a:cubicBezTo>
                <a:cubicBezTo>
                  <a:pt x="1600265" y="21056"/>
                  <a:pt x="1673997" y="27052"/>
                  <a:pt x="1944116" y="0"/>
                </a:cubicBezTo>
                <a:cubicBezTo>
                  <a:pt x="2214235" y="-27052"/>
                  <a:pt x="2377209" y="-15914"/>
                  <a:pt x="2663172" y="0"/>
                </a:cubicBezTo>
                <a:cubicBezTo>
                  <a:pt x="2681902" y="161641"/>
                  <a:pt x="2672569" y="406420"/>
                  <a:pt x="2663172" y="676249"/>
                </a:cubicBezTo>
                <a:cubicBezTo>
                  <a:pt x="2653775" y="946078"/>
                  <a:pt x="2653557" y="1127140"/>
                  <a:pt x="2663172" y="1293408"/>
                </a:cubicBezTo>
                <a:cubicBezTo>
                  <a:pt x="2672787" y="1459676"/>
                  <a:pt x="2669474" y="1677612"/>
                  <a:pt x="2663172" y="1969657"/>
                </a:cubicBezTo>
              </a:path>
            </a:pathLst>
          </a:custGeom>
          <a:blipFill>
            <a:blip r:embed="rId5"/>
            <a:stretch>
              <a:fillRect/>
            </a:stretch>
          </a:blipFill>
          <a:ln w="3492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516701"/>
                      <a:gd name="connsiteY0" fmla="*/ 0 h 2193000"/>
                      <a:gd name="connsiteX1" fmla="*/ 604007 w 2516701"/>
                      <a:gd name="connsiteY1" fmla="*/ 0 h 2193000"/>
                      <a:gd name="connsiteX2" fmla="*/ 1157682 w 2516701"/>
                      <a:gd name="connsiteY2" fmla="*/ 0 h 2193000"/>
                      <a:gd name="connsiteX3" fmla="*/ 1837192 w 2516701"/>
                      <a:gd name="connsiteY3" fmla="*/ 0 h 2193000"/>
                      <a:gd name="connsiteX4" fmla="*/ 2516701 w 2516701"/>
                      <a:gd name="connsiteY4" fmla="*/ 0 h 2193000"/>
                      <a:gd name="connsiteX5" fmla="*/ 2516701 w 2516701"/>
                      <a:gd name="connsiteY5" fmla="*/ 590570 h 2193000"/>
                      <a:gd name="connsiteX6" fmla="*/ 2516701 w 2516701"/>
                      <a:gd name="connsiteY6" fmla="*/ 1162875 h 2193000"/>
                      <a:gd name="connsiteX7" fmla="*/ 2516701 w 2516701"/>
                      <a:gd name="connsiteY7" fmla="*/ 1826505 h 2193000"/>
                      <a:gd name="connsiteX8" fmla="*/ 2143219 w 2516701"/>
                      <a:gd name="connsiteY8" fmla="*/ 2193000 h 2193000"/>
                      <a:gd name="connsiteX9" fmla="*/ 1671711 w 2516701"/>
                      <a:gd name="connsiteY9" fmla="*/ 2193000 h 2193000"/>
                      <a:gd name="connsiteX10" fmla="*/ 1157338 w 2516701"/>
                      <a:gd name="connsiteY10" fmla="*/ 2193000 h 2193000"/>
                      <a:gd name="connsiteX11" fmla="*/ 642965 w 2516701"/>
                      <a:gd name="connsiteY11" fmla="*/ 2193000 h 2193000"/>
                      <a:gd name="connsiteX12" fmla="*/ 0 w 2516701"/>
                      <a:gd name="connsiteY12" fmla="*/ 2193000 h 2193000"/>
                      <a:gd name="connsiteX13" fmla="*/ 0 w 2516701"/>
                      <a:gd name="connsiteY13" fmla="*/ 1666680 h 2193000"/>
                      <a:gd name="connsiteX14" fmla="*/ 0 w 2516701"/>
                      <a:gd name="connsiteY14" fmla="*/ 1118429 h 2193000"/>
                      <a:gd name="connsiteX15" fmla="*/ 0 w 2516701"/>
                      <a:gd name="connsiteY15" fmla="*/ 548250 h 2193000"/>
                      <a:gd name="connsiteX16" fmla="*/ 0 w 2516701"/>
                      <a:gd name="connsiteY16" fmla="*/ 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650279 w 2516701"/>
                      <a:gd name="connsiteY4" fmla="*/ 2193000 h 2193000"/>
                      <a:gd name="connsiteX5" fmla="*/ 1114474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74570 h 2193000"/>
                      <a:gd name="connsiteX10" fmla="*/ 0 w 2516701"/>
                      <a:gd name="connsiteY10" fmla="*/ 504389 h 2193000"/>
                      <a:gd name="connsiteX11" fmla="*/ 0 w 2516701"/>
                      <a:gd name="connsiteY11" fmla="*/ 0 h 2193000"/>
                      <a:gd name="connsiteX12" fmla="*/ 629175 w 2516701"/>
                      <a:gd name="connsiteY12" fmla="*/ 0 h 2193000"/>
                      <a:gd name="connsiteX13" fmla="*/ 1283517 w 2516701"/>
                      <a:gd name="connsiteY13" fmla="*/ 0 h 2193000"/>
                      <a:gd name="connsiteX14" fmla="*/ 1963026 w 2516701"/>
                      <a:gd name="connsiteY14" fmla="*/ 0 h 2193000"/>
                      <a:gd name="connsiteX15" fmla="*/ 2516701 w 2516701"/>
                      <a:gd name="connsiteY15" fmla="*/ 0 h 2193000"/>
                      <a:gd name="connsiteX16" fmla="*/ 2516701 w 2516701"/>
                      <a:gd name="connsiteY16" fmla="*/ 572304 h 2193000"/>
                      <a:gd name="connsiteX17" fmla="*/ 2516701 w 2516701"/>
                      <a:gd name="connsiteY17" fmla="*/ 1162875 h 2193000"/>
                      <a:gd name="connsiteX18" fmla="*/ 2516701 w 2516701"/>
                      <a:gd name="connsiteY18" fmla="*/ 1826505 h 2193000"/>
                      <a:gd name="connsiteX0" fmla="*/ 2143219 w 2516701"/>
                      <a:gd name="connsiteY0" fmla="*/ 2193000 h 2193000"/>
                      <a:gd name="connsiteX1" fmla="*/ 2217916 w 2516701"/>
                      <a:gd name="connsiteY1" fmla="*/ 1899804 h 2193000"/>
                      <a:gd name="connsiteX2" fmla="*/ 2516701 w 2516701"/>
                      <a:gd name="connsiteY2" fmla="*/ 1826505 h 2193000"/>
                      <a:gd name="connsiteX3" fmla="*/ 2143219 w 2516701"/>
                      <a:gd name="connsiteY3" fmla="*/ 2193000 h 2193000"/>
                      <a:gd name="connsiteX4" fmla="*/ 1585982 w 2516701"/>
                      <a:gd name="connsiteY4" fmla="*/ 2193000 h 2193000"/>
                      <a:gd name="connsiteX5" fmla="*/ 1093042 w 2516701"/>
                      <a:gd name="connsiteY5" fmla="*/ 2193000 h 2193000"/>
                      <a:gd name="connsiteX6" fmla="*/ 535805 w 2516701"/>
                      <a:gd name="connsiteY6" fmla="*/ 2193000 h 2193000"/>
                      <a:gd name="connsiteX7" fmla="*/ 0 w 2516701"/>
                      <a:gd name="connsiteY7" fmla="*/ 2193000 h 2193000"/>
                      <a:gd name="connsiteX8" fmla="*/ 0 w 2516701"/>
                      <a:gd name="connsiteY8" fmla="*/ 1622820 h 2193000"/>
                      <a:gd name="connsiteX9" fmla="*/ 0 w 2516701"/>
                      <a:gd name="connsiteY9" fmla="*/ 1052640 h 2193000"/>
                      <a:gd name="connsiteX10" fmla="*/ 0 w 2516701"/>
                      <a:gd name="connsiteY10" fmla="*/ 0 h 2193000"/>
                      <a:gd name="connsiteX11" fmla="*/ 604007 w 2516701"/>
                      <a:gd name="connsiteY11" fmla="*/ 0 h 2193000"/>
                      <a:gd name="connsiteX12" fmla="*/ 1258350 w 2516701"/>
                      <a:gd name="connsiteY12" fmla="*/ 0 h 2193000"/>
                      <a:gd name="connsiteX13" fmla="*/ 1837192 w 2516701"/>
                      <a:gd name="connsiteY13" fmla="*/ 0 h 2193000"/>
                      <a:gd name="connsiteX14" fmla="*/ 2516701 w 2516701"/>
                      <a:gd name="connsiteY14" fmla="*/ 0 h 2193000"/>
                      <a:gd name="connsiteX15" fmla="*/ 2516701 w 2516701"/>
                      <a:gd name="connsiteY15" fmla="*/ 627100 h 2193000"/>
                      <a:gd name="connsiteX16" fmla="*/ 2516701 w 2516701"/>
                      <a:gd name="connsiteY16" fmla="*/ 1199405 h 2193000"/>
                      <a:gd name="connsiteX17" fmla="*/ 2516701 w 2516701"/>
                      <a:gd name="connsiteY17" fmla="*/ 1826505 h 2193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16701" h="2193000" stroke="0" extrusionOk="0">
                        <a:moveTo>
                          <a:pt x="0" y="0"/>
                        </a:moveTo>
                        <a:cubicBezTo>
                          <a:pt x="127584" y="-7106"/>
                          <a:pt x="463178" y="6847"/>
                          <a:pt x="604007" y="0"/>
                        </a:cubicBezTo>
                        <a:cubicBezTo>
                          <a:pt x="790153" y="4417"/>
                          <a:pt x="925702" y="-15880"/>
                          <a:pt x="1157682" y="0"/>
                        </a:cubicBezTo>
                        <a:cubicBezTo>
                          <a:pt x="1339485" y="31766"/>
                          <a:pt x="1681230" y="-23807"/>
                          <a:pt x="1837192" y="0"/>
                        </a:cubicBezTo>
                        <a:cubicBezTo>
                          <a:pt x="1969416" y="16505"/>
                          <a:pt x="2272138" y="19862"/>
                          <a:pt x="2516701" y="0"/>
                        </a:cubicBezTo>
                        <a:cubicBezTo>
                          <a:pt x="2560827" y="281239"/>
                          <a:pt x="2536489" y="413411"/>
                          <a:pt x="2516701" y="590570"/>
                        </a:cubicBezTo>
                        <a:cubicBezTo>
                          <a:pt x="2474690" y="752002"/>
                          <a:pt x="2471575" y="931530"/>
                          <a:pt x="2516701" y="1162875"/>
                        </a:cubicBezTo>
                        <a:cubicBezTo>
                          <a:pt x="2539839" y="1389251"/>
                          <a:pt x="2536618" y="1572105"/>
                          <a:pt x="2516701" y="1826505"/>
                        </a:cubicBezTo>
                        <a:cubicBezTo>
                          <a:pt x="2344462" y="2022123"/>
                          <a:pt x="2324991" y="2029420"/>
                          <a:pt x="2143219" y="2193000"/>
                        </a:cubicBezTo>
                        <a:cubicBezTo>
                          <a:pt x="1991042" y="2183006"/>
                          <a:pt x="1861820" y="2188689"/>
                          <a:pt x="1671711" y="2193000"/>
                        </a:cubicBezTo>
                        <a:cubicBezTo>
                          <a:pt x="1496453" y="2214909"/>
                          <a:pt x="1291841" y="2201381"/>
                          <a:pt x="1157338" y="2193000"/>
                        </a:cubicBezTo>
                        <a:cubicBezTo>
                          <a:pt x="1027679" y="2216400"/>
                          <a:pt x="788038" y="2214485"/>
                          <a:pt x="642965" y="2193000"/>
                        </a:cubicBezTo>
                        <a:cubicBezTo>
                          <a:pt x="540382" y="2170937"/>
                          <a:pt x="161293" y="2182709"/>
                          <a:pt x="0" y="2193000"/>
                        </a:cubicBezTo>
                        <a:cubicBezTo>
                          <a:pt x="-42334" y="2003060"/>
                          <a:pt x="1643" y="1915192"/>
                          <a:pt x="0" y="1666680"/>
                        </a:cubicBezTo>
                        <a:cubicBezTo>
                          <a:pt x="-16843" y="1410571"/>
                          <a:pt x="-158" y="1351002"/>
                          <a:pt x="0" y="1118429"/>
                        </a:cubicBezTo>
                        <a:cubicBezTo>
                          <a:pt x="-1488" y="867186"/>
                          <a:pt x="-7414" y="699934"/>
                          <a:pt x="0" y="548250"/>
                        </a:cubicBezTo>
                        <a:cubicBezTo>
                          <a:pt x="-25313" y="426747"/>
                          <a:pt x="11388" y="169904"/>
                          <a:pt x="0" y="0"/>
                        </a:cubicBezTo>
                        <a:close/>
                      </a:path>
                      <a:path w="2516701" h="2193000" fill="darkenLess" stroke="0" extrusionOk="0">
                        <a:moveTo>
                          <a:pt x="2143219" y="2193000"/>
                        </a:moveTo>
                        <a:cubicBezTo>
                          <a:pt x="2185163" y="2061948"/>
                          <a:pt x="2199446" y="2035213"/>
                          <a:pt x="2217916" y="1899804"/>
                        </a:cubicBezTo>
                        <a:cubicBezTo>
                          <a:pt x="2348414" y="1861708"/>
                          <a:pt x="2417778" y="1857107"/>
                          <a:pt x="2516701" y="1826505"/>
                        </a:cubicBezTo>
                        <a:cubicBezTo>
                          <a:pt x="2427931" y="1921465"/>
                          <a:pt x="2260413" y="2095198"/>
                          <a:pt x="2143219" y="2193000"/>
                        </a:cubicBezTo>
                        <a:close/>
                      </a:path>
                      <a:path w="2516701" h="2193000" fill="none" extrusionOk="0">
                        <a:moveTo>
                          <a:pt x="2143219" y="2193000"/>
                        </a:moveTo>
                        <a:cubicBezTo>
                          <a:pt x="2177106" y="2119142"/>
                          <a:pt x="2195591" y="2031906"/>
                          <a:pt x="2217916" y="1899804"/>
                        </a:cubicBezTo>
                        <a:cubicBezTo>
                          <a:pt x="2287432" y="1868550"/>
                          <a:pt x="2425163" y="1844263"/>
                          <a:pt x="2516701" y="1826505"/>
                        </a:cubicBezTo>
                        <a:cubicBezTo>
                          <a:pt x="2441250" y="1886215"/>
                          <a:pt x="2323608" y="2015809"/>
                          <a:pt x="2143219" y="2193000"/>
                        </a:cubicBezTo>
                        <a:cubicBezTo>
                          <a:pt x="1932548" y="2181883"/>
                          <a:pt x="1809283" y="2189363"/>
                          <a:pt x="1650279" y="2193000"/>
                        </a:cubicBezTo>
                        <a:cubicBezTo>
                          <a:pt x="1517028" y="2168147"/>
                          <a:pt x="1372143" y="2181384"/>
                          <a:pt x="1114474" y="2193000"/>
                        </a:cubicBezTo>
                        <a:cubicBezTo>
                          <a:pt x="868732" y="2193616"/>
                          <a:pt x="682767" y="2161274"/>
                          <a:pt x="535805" y="2193000"/>
                        </a:cubicBezTo>
                        <a:cubicBezTo>
                          <a:pt x="389655" y="2231211"/>
                          <a:pt x="173126" y="2181323"/>
                          <a:pt x="0" y="2193000"/>
                        </a:cubicBezTo>
                        <a:cubicBezTo>
                          <a:pt x="14257" y="1942349"/>
                          <a:pt x="-23765" y="1801100"/>
                          <a:pt x="0" y="1622820"/>
                        </a:cubicBezTo>
                        <a:cubicBezTo>
                          <a:pt x="-4629" y="1453702"/>
                          <a:pt x="-20889" y="1293423"/>
                          <a:pt x="0" y="1074570"/>
                        </a:cubicBezTo>
                        <a:cubicBezTo>
                          <a:pt x="56" y="858775"/>
                          <a:pt x="-5131" y="720907"/>
                          <a:pt x="0" y="504389"/>
                        </a:cubicBezTo>
                        <a:cubicBezTo>
                          <a:pt x="-7017" y="296911"/>
                          <a:pt x="9356" y="172067"/>
                          <a:pt x="0" y="0"/>
                        </a:cubicBezTo>
                        <a:cubicBezTo>
                          <a:pt x="234539" y="16218"/>
                          <a:pt x="438009" y="15665"/>
                          <a:pt x="629175" y="0"/>
                        </a:cubicBezTo>
                        <a:cubicBezTo>
                          <a:pt x="786850" y="-23681"/>
                          <a:pt x="1109712" y="-57540"/>
                          <a:pt x="1283517" y="0"/>
                        </a:cubicBezTo>
                        <a:cubicBezTo>
                          <a:pt x="1435921" y="63828"/>
                          <a:pt x="1778486" y="-680"/>
                          <a:pt x="1963026" y="0"/>
                        </a:cubicBezTo>
                        <a:cubicBezTo>
                          <a:pt x="2132326" y="25531"/>
                          <a:pt x="2276891" y="35480"/>
                          <a:pt x="2516701" y="0"/>
                        </a:cubicBezTo>
                        <a:cubicBezTo>
                          <a:pt x="2496049" y="202484"/>
                          <a:pt x="2518080" y="298101"/>
                          <a:pt x="2516701" y="572304"/>
                        </a:cubicBezTo>
                        <a:cubicBezTo>
                          <a:pt x="2517687" y="831898"/>
                          <a:pt x="2520228" y="881511"/>
                          <a:pt x="2516701" y="1162875"/>
                        </a:cubicBezTo>
                        <a:cubicBezTo>
                          <a:pt x="2532926" y="1429687"/>
                          <a:pt x="2508347" y="1588407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3947" y="2060808"/>
                          <a:pt x="2195800" y="2031799"/>
                          <a:pt x="2217916" y="1899804"/>
                        </a:cubicBezTo>
                        <a:cubicBezTo>
                          <a:pt x="2294730" y="1883572"/>
                          <a:pt x="2387401" y="1833881"/>
                          <a:pt x="2516701" y="1826505"/>
                        </a:cubicBezTo>
                        <a:cubicBezTo>
                          <a:pt x="2404702" y="1911964"/>
                          <a:pt x="2327470" y="2109169"/>
                          <a:pt x="2143219" y="2193000"/>
                        </a:cubicBezTo>
                        <a:cubicBezTo>
                          <a:pt x="1874212" y="2196280"/>
                          <a:pt x="1762656" y="2179794"/>
                          <a:pt x="1585982" y="2193000"/>
                        </a:cubicBezTo>
                        <a:cubicBezTo>
                          <a:pt x="1426968" y="2189016"/>
                          <a:pt x="1215042" y="2188478"/>
                          <a:pt x="1093042" y="2193000"/>
                        </a:cubicBezTo>
                        <a:cubicBezTo>
                          <a:pt x="1007764" y="2183181"/>
                          <a:pt x="782479" y="2198972"/>
                          <a:pt x="535805" y="2193000"/>
                        </a:cubicBezTo>
                        <a:cubicBezTo>
                          <a:pt x="323805" y="2181494"/>
                          <a:pt x="242728" y="2218646"/>
                          <a:pt x="0" y="2193000"/>
                        </a:cubicBezTo>
                        <a:cubicBezTo>
                          <a:pt x="15885" y="1918640"/>
                          <a:pt x="30124" y="1803060"/>
                          <a:pt x="0" y="1622820"/>
                        </a:cubicBezTo>
                        <a:cubicBezTo>
                          <a:pt x="-16078" y="1428212"/>
                          <a:pt x="48448" y="1286864"/>
                          <a:pt x="0" y="1052640"/>
                        </a:cubicBezTo>
                        <a:cubicBezTo>
                          <a:pt x="-11127" y="821869"/>
                          <a:pt x="13854" y="462266"/>
                          <a:pt x="0" y="0"/>
                        </a:cubicBezTo>
                        <a:cubicBezTo>
                          <a:pt x="305081" y="13432"/>
                          <a:pt x="457607" y="-23680"/>
                          <a:pt x="604007" y="0"/>
                        </a:cubicBezTo>
                        <a:cubicBezTo>
                          <a:pt x="785860" y="32056"/>
                          <a:pt x="1046862" y="-56256"/>
                          <a:pt x="1258350" y="0"/>
                        </a:cubicBezTo>
                        <a:cubicBezTo>
                          <a:pt x="1518322" y="21661"/>
                          <a:pt x="1582498" y="21707"/>
                          <a:pt x="1837192" y="0"/>
                        </a:cubicBezTo>
                        <a:cubicBezTo>
                          <a:pt x="2087655" y="-35682"/>
                          <a:pt x="2250663" y="16752"/>
                          <a:pt x="2516701" y="0"/>
                        </a:cubicBezTo>
                        <a:cubicBezTo>
                          <a:pt x="2492323" y="139818"/>
                          <a:pt x="2525317" y="369686"/>
                          <a:pt x="2516701" y="627100"/>
                        </a:cubicBezTo>
                        <a:cubicBezTo>
                          <a:pt x="2478774" y="852127"/>
                          <a:pt x="2502190" y="1051607"/>
                          <a:pt x="2516701" y="1199405"/>
                        </a:cubicBezTo>
                        <a:cubicBezTo>
                          <a:pt x="2560083" y="1374149"/>
                          <a:pt x="2555411" y="1550968"/>
                          <a:pt x="2516701" y="1826505"/>
                        </a:cubicBezTo>
                      </a:path>
                      <a:path w="2516701" h="2193000" fill="none" stroke="0" extrusionOk="0">
                        <a:moveTo>
                          <a:pt x="2143219" y="2193000"/>
                        </a:moveTo>
                        <a:cubicBezTo>
                          <a:pt x="2176369" y="2109910"/>
                          <a:pt x="2184215" y="2030891"/>
                          <a:pt x="2217916" y="1899804"/>
                        </a:cubicBezTo>
                        <a:cubicBezTo>
                          <a:pt x="2313827" y="1878657"/>
                          <a:pt x="2422223" y="1867334"/>
                          <a:pt x="2516701" y="1826505"/>
                        </a:cubicBezTo>
                        <a:cubicBezTo>
                          <a:pt x="2427276" y="1926686"/>
                          <a:pt x="2301997" y="2027533"/>
                          <a:pt x="2143219" y="2193000"/>
                        </a:cubicBezTo>
                        <a:cubicBezTo>
                          <a:pt x="1987662" y="2188964"/>
                          <a:pt x="1797134" y="2175481"/>
                          <a:pt x="1650279" y="2193000"/>
                        </a:cubicBezTo>
                        <a:cubicBezTo>
                          <a:pt x="1516944" y="2189454"/>
                          <a:pt x="1338740" y="2187399"/>
                          <a:pt x="1114474" y="2193000"/>
                        </a:cubicBezTo>
                        <a:cubicBezTo>
                          <a:pt x="860213" y="2222176"/>
                          <a:pt x="664204" y="2162769"/>
                          <a:pt x="535805" y="2193000"/>
                        </a:cubicBezTo>
                        <a:cubicBezTo>
                          <a:pt x="400841" y="2189623"/>
                          <a:pt x="190153" y="2165326"/>
                          <a:pt x="0" y="2193000"/>
                        </a:cubicBezTo>
                        <a:cubicBezTo>
                          <a:pt x="-12677" y="1922613"/>
                          <a:pt x="5656" y="1780054"/>
                          <a:pt x="0" y="1622820"/>
                        </a:cubicBezTo>
                        <a:cubicBezTo>
                          <a:pt x="-19504" y="1465651"/>
                          <a:pt x="-9802" y="1327846"/>
                          <a:pt x="0" y="1074570"/>
                        </a:cubicBezTo>
                        <a:cubicBezTo>
                          <a:pt x="55080" y="844278"/>
                          <a:pt x="-6276" y="711187"/>
                          <a:pt x="0" y="504389"/>
                        </a:cubicBezTo>
                        <a:cubicBezTo>
                          <a:pt x="36381" y="315795"/>
                          <a:pt x="-10613" y="148576"/>
                          <a:pt x="0" y="0"/>
                        </a:cubicBezTo>
                        <a:cubicBezTo>
                          <a:pt x="284758" y="19968"/>
                          <a:pt x="470878" y="21217"/>
                          <a:pt x="629175" y="0"/>
                        </a:cubicBezTo>
                        <a:cubicBezTo>
                          <a:pt x="812785" y="4086"/>
                          <a:pt x="1114907" y="-11432"/>
                          <a:pt x="1283517" y="0"/>
                        </a:cubicBezTo>
                        <a:cubicBezTo>
                          <a:pt x="1469913" y="39802"/>
                          <a:pt x="1775553" y="-40609"/>
                          <a:pt x="1963026" y="0"/>
                        </a:cubicBezTo>
                        <a:cubicBezTo>
                          <a:pt x="2134527" y="27747"/>
                          <a:pt x="2282915" y="23983"/>
                          <a:pt x="2516701" y="0"/>
                        </a:cubicBezTo>
                        <a:cubicBezTo>
                          <a:pt x="2515225" y="198066"/>
                          <a:pt x="2509246" y="291062"/>
                          <a:pt x="2516701" y="572304"/>
                        </a:cubicBezTo>
                        <a:cubicBezTo>
                          <a:pt x="2511218" y="838858"/>
                          <a:pt x="2517687" y="886673"/>
                          <a:pt x="2516701" y="1162875"/>
                        </a:cubicBezTo>
                        <a:cubicBezTo>
                          <a:pt x="2512028" y="1437036"/>
                          <a:pt x="2496791" y="1597577"/>
                          <a:pt x="2516701" y="1826505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 panose="00000600000000000000"/>
              <a:ea typeface="+mn-ea"/>
              <a:cs typeface="+mn-cs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7685C2F6-DC03-4D2C-BBF1-F995B0D6A2EF}"/>
              </a:ext>
            </a:extLst>
          </p:cNvPr>
          <p:cNvSpPr>
            <a:spLocks noEditPoints="1"/>
          </p:cNvSpPr>
          <p:nvPr/>
        </p:nvSpPr>
        <p:spPr bwMode="auto">
          <a:xfrm rot="1209269">
            <a:off x="2247313" y="4681872"/>
            <a:ext cx="936304" cy="505115"/>
          </a:xfrm>
          <a:custGeom>
            <a:avLst/>
            <a:gdLst>
              <a:gd name="T0" fmla="*/ 491 w 582"/>
              <a:gd name="T1" fmla="*/ 236 h 356"/>
              <a:gd name="T2" fmla="*/ 527 w 582"/>
              <a:gd name="T3" fmla="*/ 36 h 356"/>
              <a:gd name="T4" fmla="*/ 95 w 582"/>
              <a:gd name="T5" fmla="*/ 228 h 356"/>
              <a:gd name="T6" fmla="*/ 523 w 582"/>
              <a:gd name="T7" fmla="*/ 38 h 356"/>
              <a:gd name="T8" fmla="*/ 87 w 582"/>
              <a:gd name="T9" fmla="*/ 228 h 356"/>
              <a:gd name="T10" fmla="*/ 512 w 582"/>
              <a:gd name="T11" fmla="*/ 55 h 356"/>
              <a:gd name="T12" fmla="*/ 531 w 582"/>
              <a:gd name="T13" fmla="*/ 40 h 356"/>
              <a:gd name="T14" fmla="*/ 544 w 582"/>
              <a:gd name="T15" fmla="*/ 74 h 356"/>
              <a:gd name="T16" fmla="*/ 514 w 582"/>
              <a:gd name="T17" fmla="*/ 49 h 356"/>
              <a:gd name="T18" fmla="*/ 546 w 582"/>
              <a:gd name="T19" fmla="*/ 104 h 356"/>
              <a:gd name="T20" fmla="*/ 548 w 582"/>
              <a:gd name="T21" fmla="*/ 34 h 356"/>
              <a:gd name="T22" fmla="*/ 362 w 582"/>
              <a:gd name="T23" fmla="*/ 61 h 356"/>
              <a:gd name="T24" fmla="*/ 379 w 582"/>
              <a:gd name="T25" fmla="*/ 120 h 356"/>
              <a:gd name="T26" fmla="*/ 91 w 582"/>
              <a:gd name="T27" fmla="*/ 304 h 356"/>
              <a:gd name="T28" fmla="*/ 369 w 582"/>
              <a:gd name="T29" fmla="*/ 89 h 356"/>
              <a:gd name="T30" fmla="*/ 365 w 582"/>
              <a:gd name="T31" fmla="*/ 110 h 356"/>
              <a:gd name="T32" fmla="*/ 516 w 582"/>
              <a:gd name="T33" fmla="*/ 228 h 356"/>
              <a:gd name="T34" fmla="*/ 82 w 582"/>
              <a:gd name="T35" fmla="*/ 312 h 356"/>
              <a:gd name="T36" fmla="*/ 68 w 582"/>
              <a:gd name="T37" fmla="*/ 279 h 356"/>
              <a:gd name="T38" fmla="*/ 531 w 582"/>
              <a:gd name="T39" fmla="*/ 91 h 356"/>
              <a:gd name="T40" fmla="*/ 518 w 582"/>
              <a:gd name="T41" fmla="*/ 76 h 356"/>
              <a:gd name="T42" fmla="*/ 84 w 582"/>
              <a:gd name="T43" fmla="*/ 276 h 356"/>
              <a:gd name="T44" fmla="*/ 542 w 582"/>
              <a:gd name="T45" fmla="*/ 169 h 356"/>
              <a:gd name="T46" fmla="*/ 105 w 582"/>
              <a:gd name="T47" fmla="*/ 312 h 356"/>
              <a:gd name="T48" fmla="*/ 497 w 582"/>
              <a:gd name="T49" fmla="*/ 91 h 356"/>
              <a:gd name="T50" fmla="*/ 474 w 582"/>
              <a:gd name="T51" fmla="*/ 55 h 356"/>
              <a:gd name="T52" fmla="*/ 537 w 582"/>
              <a:gd name="T53" fmla="*/ 118 h 356"/>
              <a:gd name="T54" fmla="*/ 535 w 582"/>
              <a:gd name="T55" fmla="*/ 110 h 356"/>
              <a:gd name="T56" fmla="*/ 510 w 582"/>
              <a:gd name="T57" fmla="*/ 89 h 356"/>
              <a:gd name="T58" fmla="*/ 457 w 582"/>
              <a:gd name="T59" fmla="*/ 152 h 356"/>
              <a:gd name="T60" fmla="*/ 466 w 582"/>
              <a:gd name="T61" fmla="*/ 150 h 356"/>
              <a:gd name="T62" fmla="*/ 463 w 582"/>
              <a:gd name="T63" fmla="*/ 131 h 356"/>
              <a:gd name="T64" fmla="*/ 476 w 582"/>
              <a:gd name="T65" fmla="*/ 121 h 356"/>
              <a:gd name="T66" fmla="*/ 489 w 582"/>
              <a:gd name="T67" fmla="*/ 139 h 356"/>
              <a:gd name="T68" fmla="*/ 485 w 582"/>
              <a:gd name="T69" fmla="*/ 158 h 356"/>
              <a:gd name="T70" fmla="*/ 449 w 582"/>
              <a:gd name="T71" fmla="*/ 49 h 356"/>
              <a:gd name="T72" fmla="*/ 455 w 582"/>
              <a:gd name="T73" fmla="*/ 53 h 356"/>
              <a:gd name="T74" fmla="*/ 461 w 582"/>
              <a:gd name="T75" fmla="*/ 245 h 356"/>
              <a:gd name="T76" fmla="*/ 539 w 582"/>
              <a:gd name="T77" fmla="*/ 192 h 356"/>
              <a:gd name="T78" fmla="*/ 392 w 582"/>
              <a:gd name="T79" fmla="*/ 93 h 356"/>
              <a:gd name="T80" fmla="*/ 103 w 582"/>
              <a:gd name="T81" fmla="*/ 226 h 356"/>
              <a:gd name="T82" fmla="*/ 112 w 582"/>
              <a:gd name="T83" fmla="*/ 257 h 356"/>
              <a:gd name="T84" fmla="*/ 118 w 582"/>
              <a:gd name="T85" fmla="*/ 262 h 356"/>
              <a:gd name="T86" fmla="*/ 160 w 582"/>
              <a:gd name="T87" fmla="*/ 302 h 356"/>
              <a:gd name="T88" fmla="*/ 223 w 582"/>
              <a:gd name="T89" fmla="*/ 293 h 356"/>
              <a:gd name="T90" fmla="*/ 207 w 582"/>
              <a:gd name="T91" fmla="*/ 299 h 356"/>
              <a:gd name="T92" fmla="*/ 143 w 582"/>
              <a:gd name="T93" fmla="*/ 302 h 356"/>
              <a:gd name="T94" fmla="*/ 122 w 582"/>
              <a:gd name="T95" fmla="*/ 312 h 356"/>
              <a:gd name="T96" fmla="*/ 118 w 582"/>
              <a:gd name="T97" fmla="*/ 314 h 356"/>
              <a:gd name="T98" fmla="*/ 569 w 582"/>
              <a:gd name="T99" fmla="*/ 239 h 356"/>
              <a:gd name="T100" fmla="*/ 510 w 582"/>
              <a:gd name="T101" fmla="*/ 260 h 356"/>
              <a:gd name="T102" fmla="*/ 487 w 582"/>
              <a:gd name="T103" fmla="*/ 260 h 356"/>
              <a:gd name="T104" fmla="*/ 32 w 582"/>
              <a:gd name="T105" fmla="*/ 335 h 356"/>
              <a:gd name="T106" fmla="*/ 49 w 582"/>
              <a:gd name="T107" fmla="*/ 297 h 356"/>
              <a:gd name="T108" fmla="*/ 59 w 582"/>
              <a:gd name="T109" fmla="*/ 241 h 356"/>
              <a:gd name="T110" fmla="*/ 68 w 582"/>
              <a:gd name="T111" fmla="*/ 205 h 356"/>
              <a:gd name="T112" fmla="*/ 154 w 582"/>
              <a:gd name="T113" fmla="*/ 200 h 356"/>
              <a:gd name="T114" fmla="*/ 346 w 582"/>
              <a:gd name="T115" fmla="*/ 116 h 356"/>
              <a:gd name="T116" fmla="*/ 322 w 582"/>
              <a:gd name="T117" fmla="*/ 101 h 356"/>
              <a:gd name="T118" fmla="*/ 352 w 582"/>
              <a:gd name="T119" fmla="*/ 34 h 356"/>
              <a:gd name="T120" fmla="*/ 535 w 582"/>
              <a:gd name="T121" fmla="*/ 9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2" h="356">
                <a:moveTo>
                  <a:pt x="369" y="110"/>
                </a:moveTo>
                <a:lnTo>
                  <a:pt x="369" y="110"/>
                </a:lnTo>
                <a:lnTo>
                  <a:pt x="367" y="112"/>
                </a:lnTo>
                <a:lnTo>
                  <a:pt x="369" y="112"/>
                </a:lnTo>
                <a:lnTo>
                  <a:pt x="369" y="112"/>
                </a:lnTo>
                <a:lnTo>
                  <a:pt x="369" y="110"/>
                </a:lnTo>
                <a:lnTo>
                  <a:pt x="371" y="110"/>
                </a:lnTo>
                <a:lnTo>
                  <a:pt x="371" y="110"/>
                </a:lnTo>
                <a:lnTo>
                  <a:pt x="369" y="110"/>
                </a:lnTo>
                <a:close/>
                <a:moveTo>
                  <a:pt x="483" y="64"/>
                </a:moveTo>
                <a:lnTo>
                  <a:pt x="483" y="64"/>
                </a:lnTo>
                <a:lnTo>
                  <a:pt x="483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8"/>
                </a:lnTo>
                <a:lnTo>
                  <a:pt x="487" y="68"/>
                </a:lnTo>
                <a:lnTo>
                  <a:pt x="485" y="68"/>
                </a:lnTo>
                <a:lnTo>
                  <a:pt x="485" y="66"/>
                </a:lnTo>
                <a:lnTo>
                  <a:pt x="485" y="66"/>
                </a:lnTo>
                <a:lnTo>
                  <a:pt x="483" y="66"/>
                </a:lnTo>
                <a:lnTo>
                  <a:pt x="483" y="64"/>
                </a:lnTo>
                <a:lnTo>
                  <a:pt x="483" y="64"/>
                </a:lnTo>
                <a:close/>
                <a:moveTo>
                  <a:pt x="491" y="234"/>
                </a:moveTo>
                <a:lnTo>
                  <a:pt x="491" y="236"/>
                </a:lnTo>
                <a:lnTo>
                  <a:pt x="491" y="236"/>
                </a:lnTo>
                <a:lnTo>
                  <a:pt x="493" y="236"/>
                </a:lnTo>
                <a:lnTo>
                  <a:pt x="493" y="236"/>
                </a:lnTo>
                <a:lnTo>
                  <a:pt x="493" y="234"/>
                </a:lnTo>
                <a:lnTo>
                  <a:pt x="493" y="234"/>
                </a:lnTo>
                <a:lnTo>
                  <a:pt x="491" y="234"/>
                </a:lnTo>
                <a:close/>
                <a:moveTo>
                  <a:pt x="91" y="228"/>
                </a:moveTo>
                <a:lnTo>
                  <a:pt x="91" y="228"/>
                </a:lnTo>
                <a:lnTo>
                  <a:pt x="89" y="228"/>
                </a:lnTo>
                <a:lnTo>
                  <a:pt x="91" y="230"/>
                </a:lnTo>
                <a:lnTo>
                  <a:pt x="91" y="230"/>
                </a:lnTo>
                <a:lnTo>
                  <a:pt x="91" y="228"/>
                </a:lnTo>
                <a:lnTo>
                  <a:pt x="91" y="228"/>
                </a:lnTo>
                <a:close/>
                <a:moveTo>
                  <a:pt x="93" y="262"/>
                </a:moveTo>
                <a:lnTo>
                  <a:pt x="91" y="262"/>
                </a:lnTo>
                <a:lnTo>
                  <a:pt x="91" y="264"/>
                </a:lnTo>
                <a:lnTo>
                  <a:pt x="91" y="264"/>
                </a:lnTo>
                <a:lnTo>
                  <a:pt x="91" y="264"/>
                </a:lnTo>
                <a:lnTo>
                  <a:pt x="93" y="262"/>
                </a:lnTo>
                <a:lnTo>
                  <a:pt x="93" y="262"/>
                </a:lnTo>
                <a:close/>
                <a:moveTo>
                  <a:pt x="529" y="40"/>
                </a:moveTo>
                <a:lnTo>
                  <a:pt x="529" y="38"/>
                </a:lnTo>
                <a:lnTo>
                  <a:pt x="529" y="38"/>
                </a:lnTo>
                <a:lnTo>
                  <a:pt x="527" y="36"/>
                </a:lnTo>
                <a:lnTo>
                  <a:pt x="525" y="36"/>
                </a:lnTo>
                <a:lnTo>
                  <a:pt x="523" y="34"/>
                </a:lnTo>
                <a:lnTo>
                  <a:pt x="529" y="40"/>
                </a:lnTo>
                <a:close/>
                <a:moveTo>
                  <a:pt x="546" y="91"/>
                </a:moveTo>
                <a:lnTo>
                  <a:pt x="546" y="93"/>
                </a:lnTo>
                <a:lnTo>
                  <a:pt x="546" y="93"/>
                </a:lnTo>
                <a:lnTo>
                  <a:pt x="548" y="93"/>
                </a:lnTo>
                <a:lnTo>
                  <a:pt x="546" y="89"/>
                </a:lnTo>
                <a:lnTo>
                  <a:pt x="544" y="91"/>
                </a:lnTo>
                <a:lnTo>
                  <a:pt x="546" y="91"/>
                </a:lnTo>
                <a:close/>
                <a:moveTo>
                  <a:pt x="384" y="101"/>
                </a:moveTo>
                <a:lnTo>
                  <a:pt x="383" y="104"/>
                </a:lnTo>
                <a:lnTo>
                  <a:pt x="381" y="106"/>
                </a:lnTo>
                <a:lnTo>
                  <a:pt x="383" y="106"/>
                </a:lnTo>
                <a:lnTo>
                  <a:pt x="383" y="102"/>
                </a:lnTo>
                <a:lnTo>
                  <a:pt x="384" y="101"/>
                </a:lnTo>
                <a:close/>
                <a:moveTo>
                  <a:pt x="95" y="226"/>
                </a:moveTo>
                <a:lnTo>
                  <a:pt x="95" y="228"/>
                </a:lnTo>
                <a:lnTo>
                  <a:pt x="93" y="230"/>
                </a:lnTo>
                <a:lnTo>
                  <a:pt x="93" y="232"/>
                </a:lnTo>
                <a:lnTo>
                  <a:pt x="93" y="230"/>
                </a:lnTo>
                <a:lnTo>
                  <a:pt x="95" y="230"/>
                </a:lnTo>
                <a:lnTo>
                  <a:pt x="95" y="228"/>
                </a:lnTo>
                <a:lnTo>
                  <a:pt x="95" y="228"/>
                </a:lnTo>
                <a:lnTo>
                  <a:pt x="95" y="226"/>
                </a:lnTo>
                <a:close/>
                <a:moveTo>
                  <a:pt x="533" y="97"/>
                </a:moveTo>
                <a:lnTo>
                  <a:pt x="535" y="99"/>
                </a:lnTo>
                <a:lnTo>
                  <a:pt x="537" y="101"/>
                </a:lnTo>
                <a:lnTo>
                  <a:pt x="537" y="101"/>
                </a:lnTo>
                <a:lnTo>
                  <a:pt x="537" y="99"/>
                </a:lnTo>
                <a:lnTo>
                  <a:pt x="535" y="99"/>
                </a:lnTo>
                <a:lnTo>
                  <a:pt x="535" y="97"/>
                </a:lnTo>
                <a:lnTo>
                  <a:pt x="533" y="97"/>
                </a:lnTo>
                <a:close/>
                <a:moveTo>
                  <a:pt x="544" y="64"/>
                </a:moveTo>
                <a:lnTo>
                  <a:pt x="544" y="66"/>
                </a:lnTo>
                <a:lnTo>
                  <a:pt x="544" y="68"/>
                </a:lnTo>
                <a:lnTo>
                  <a:pt x="544" y="64"/>
                </a:lnTo>
                <a:lnTo>
                  <a:pt x="544" y="62"/>
                </a:lnTo>
                <a:lnTo>
                  <a:pt x="544" y="62"/>
                </a:lnTo>
                <a:lnTo>
                  <a:pt x="544" y="64"/>
                </a:lnTo>
                <a:close/>
                <a:moveTo>
                  <a:pt x="527" y="40"/>
                </a:moveTo>
                <a:lnTo>
                  <a:pt x="525" y="38"/>
                </a:lnTo>
                <a:lnTo>
                  <a:pt x="525" y="38"/>
                </a:lnTo>
                <a:lnTo>
                  <a:pt x="523" y="36"/>
                </a:lnTo>
                <a:lnTo>
                  <a:pt x="523" y="36"/>
                </a:lnTo>
                <a:lnTo>
                  <a:pt x="523" y="34"/>
                </a:lnTo>
                <a:lnTo>
                  <a:pt x="522" y="36"/>
                </a:lnTo>
                <a:lnTo>
                  <a:pt x="523" y="38"/>
                </a:lnTo>
                <a:lnTo>
                  <a:pt x="525" y="38"/>
                </a:lnTo>
                <a:lnTo>
                  <a:pt x="527" y="40"/>
                </a:lnTo>
                <a:close/>
                <a:moveTo>
                  <a:pt x="137" y="285"/>
                </a:moveTo>
                <a:lnTo>
                  <a:pt x="137" y="293"/>
                </a:lnTo>
                <a:lnTo>
                  <a:pt x="137" y="293"/>
                </a:lnTo>
                <a:lnTo>
                  <a:pt x="137" y="293"/>
                </a:lnTo>
                <a:lnTo>
                  <a:pt x="135" y="289"/>
                </a:lnTo>
                <a:lnTo>
                  <a:pt x="135" y="287"/>
                </a:lnTo>
                <a:lnTo>
                  <a:pt x="135" y="285"/>
                </a:lnTo>
                <a:lnTo>
                  <a:pt x="137" y="285"/>
                </a:lnTo>
                <a:close/>
                <a:moveTo>
                  <a:pt x="531" y="34"/>
                </a:moveTo>
                <a:lnTo>
                  <a:pt x="531" y="34"/>
                </a:lnTo>
                <a:lnTo>
                  <a:pt x="533" y="36"/>
                </a:lnTo>
                <a:lnTo>
                  <a:pt x="535" y="38"/>
                </a:lnTo>
                <a:lnTo>
                  <a:pt x="535" y="36"/>
                </a:lnTo>
                <a:lnTo>
                  <a:pt x="533" y="34"/>
                </a:lnTo>
                <a:lnTo>
                  <a:pt x="533" y="34"/>
                </a:lnTo>
                <a:lnTo>
                  <a:pt x="531" y="34"/>
                </a:lnTo>
                <a:close/>
                <a:moveTo>
                  <a:pt x="82" y="234"/>
                </a:moveTo>
                <a:lnTo>
                  <a:pt x="85" y="232"/>
                </a:lnTo>
                <a:lnTo>
                  <a:pt x="85" y="230"/>
                </a:lnTo>
                <a:lnTo>
                  <a:pt x="87" y="228"/>
                </a:lnTo>
                <a:lnTo>
                  <a:pt x="89" y="228"/>
                </a:lnTo>
                <a:lnTo>
                  <a:pt x="87" y="228"/>
                </a:lnTo>
                <a:lnTo>
                  <a:pt x="85" y="230"/>
                </a:lnTo>
                <a:lnTo>
                  <a:pt x="82" y="234"/>
                </a:lnTo>
                <a:lnTo>
                  <a:pt x="82" y="234"/>
                </a:lnTo>
                <a:close/>
                <a:moveTo>
                  <a:pt x="386" y="101"/>
                </a:moveTo>
                <a:lnTo>
                  <a:pt x="386" y="102"/>
                </a:lnTo>
                <a:lnTo>
                  <a:pt x="384" y="104"/>
                </a:lnTo>
                <a:lnTo>
                  <a:pt x="384" y="104"/>
                </a:lnTo>
                <a:lnTo>
                  <a:pt x="386" y="104"/>
                </a:lnTo>
                <a:lnTo>
                  <a:pt x="388" y="102"/>
                </a:lnTo>
                <a:lnTo>
                  <a:pt x="390" y="102"/>
                </a:lnTo>
                <a:lnTo>
                  <a:pt x="388" y="101"/>
                </a:lnTo>
                <a:lnTo>
                  <a:pt x="388" y="101"/>
                </a:lnTo>
                <a:lnTo>
                  <a:pt x="386" y="101"/>
                </a:lnTo>
                <a:close/>
                <a:moveTo>
                  <a:pt x="504" y="45"/>
                </a:moveTo>
                <a:lnTo>
                  <a:pt x="504" y="47"/>
                </a:lnTo>
                <a:lnTo>
                  <a:pt x="506" y="47"/>
                </a:lnTo>
                <a:lnTo>
                  <a:pt x="506" y="47"/>
                </a:lnTo>
                <a:lnTo>
                  <a:pt x="508" y="49"/>
                </a:lnTo>
                <a:lnTo>
                  <a:pt x="508" y="49"/>
                </a:lnTo>
                <a:lnTo>
                  <a:pt x="508" y="51"/>
                </a:lnTo>
                <a:lnTo>
                  <a:pt x="510" y="51"/>
                </a:lnTo>
                <a:lnTo>
                  <a:pt x="510" y="53"/>
                </a:lnTo>
                <a:lnTo>
                  <a:pt x="512" y="53"/>
                </a:lnTo>
                <a:lnTo>
                  <a:pt x="512" y="55"/>
                </a:lnTo>
                <a:lnTo>
                  <a:pt x="512" y="55"/>
                </a:lnTo>
                <a:lnTo>
                  <a:pt x="514" y="57"/>
                </a:lnTo>
                <a:lnTo>
                  <a:pt x="514" y="59"/>
                </a:lnTo>
                <a:lnTo>
                  <a:pt x="514" y="57"/>
                </a:lnTo>
                <a:lnTo>
                  <a:pt x="512" y="55"/>
                </a:lnTo>
                <a:lnTo>
                  <a:pt x="512" y="55"/>
                </a:lnTo>
                <a:lnTo>
                  <a:pt x="512" y="53"/>
                </a:lnTo>
                <a:lnTo>
                  <a:pt x="510" y="53"/>
                </a:lnTo>
                <a:lnTo>
                  <a:pt x="510" y="51"/>
                </a:lnTo>
                <a:lnTo>
                  <a:pt x="510" y="51"/>
                </a:lnTo>
                <a:lnTo>
                  <a:pt x="508" y="49"/>
                </a:lnTo>
                <a:lnTo>
                  <a:pt x="508" y="49"/>
                </a:lnTo>
                <a:lnTo>
                  <a:pt x="508" y="49"/>
                </a:lnTo>
                <a:lnTo>
                  <a:pt x="506" y="47"/>
                </a:lnTo>
                <a:lnTo>
                  <a:pt x="506" y="47"/>
                </a:lnTo>
                <a:lnTo>
                  <a:pt x="506" y="45"/>
                </a:lnTo>
                <a:lnTo>
                  <a:pt x="504" y="45"/>
                </a:lnTo>
                <a:close/>
                <a:moveTo>
                  <a:pt x="529" y="40"/>
                </a:moveTo>
                <a:lnTo>
                  <a:pt x="531" y="41"/>
                </a:lnTo>
                <a:lnTo>
                  <a:pt x="535" y="45"/>
                </a:lnTo>
                <a:lnTo>
                  <a:pt x="535" y="43"/>
                </a:lnTo>
                <a:lnTo>
                  <a:pt x="535" y="41"/>
                </a:lnTo>
                <a:lnTo>
                  <a:pt x="535" y="41"/>
                </a:lnTo>
                <a:lnTo>
                  <a:pt x="531" y="40"/>
                </a:lnTo>
                <a:lnTo>
                  <a:pt x="529" y="40"/>
                </a:lnTo>
                <a:close/>
                <a:moveTo>
                  <a:pt x="358" y="85"/>
                </a:moveTo>
                <a:lnTo>
                  <a:pt x="358" y="85"/>
                </a:lnTo>
                <a:lnTo>
                  <a:pt x="360" y="83"/>
                </a:lnTo>
                <a:lnTo>
                  <a:pt x="360" y="81"/>
                </a:lnTo>
                <a:lnTo>
                  <a:pt x="362" y="80"/>
                </a:lnTo>
                <a:lnTo>
                  <a:pt x="360" y="81"/>
                </a:lnTo>
                <a:lnTo>
                  <a:pt x="356" y="83"/>
                </a:lnTo>
                <a:lnTo>
                  <a:pt x="356" y="87"/>
                </a:lnTo>
                <a:lnTo>
                  <a:pt x="356" y="87"/>
                </a:lnTo>
                <a:lnTo>
                  <a:pt x="356" y="85"/>
                </a:lnTo>
                <a:lnTo>
                  <a:pt x="358" y="85"/>
                </a:lnTo>
                <a:close/>
                <a:moveTo>
                  <a:pt x="499" y="213"/>
                </a:moveTo>
                <a:lnTo>
                  <a:pt x="497" y="215"/>
                </a:lnTo>
                <a:lnTo>
                  <a:pt x="497" y="217"/>
                </a:lnTo>
                <a:lnTo>
                  <a:pt x="495" y="217"/>
                </a:lnTo>
                <a:lnTo>
                  <a:pt x="493" y="219"/>
                </a:lnTo>
                <a:lnTo>
                  <a:pt x="495" y="220"/>
                </a:lnTo>
                <a:lnTo>
                  <a:pt x="497" y="219"/>
                </a:lnTo>
                <a:lnTo>
                  <a:pt x="499" y="215"/>
                </a:lnTo>
                <a:lnTo>
                  <a:pt x="499" y="215"/>
                </a:lnTo>
                <a:lnTo>
                  <a:pt x="499" y="213"/>
                </a:lnTo>
                <a:lnTo>
                  <a:pt x="499" y="213"/>
                </a:lnTo>
                <a:close/>
                <a:moveTo>
                  <a:pt x="544" y="74"/>
                </a:moveTo>
                <a:lnTo>
                  <a:pt x="544" y="76"/>
                </a:lnTo>
                <a:lnTo>
                  <a:pt x="544" y="80"/>
                </a:lnTo>
                <a:lnTo>
                  <a:pt x="546" y="81"/>
                </a:lnTo>
                <a:lnTo>
                  <a:pt x="546" y="83"/>
                </a:lnTo>
                <a:lnTo>
                  <a:pt x="546" y="80"/>
                </a:lnTo>
                <a:lnTo>
                  <a:pt x="546" y="74"/>
                </a:lnTo>
                <a:lnTo>
                  <a:pt x="544" y="74"/>
                </a:lnTo>
                <a:lnTo>
                  <a:pt x="544" y="72"/>
                </a:lnTo>
                <a:lnTo>
                  <a:pt x="544" y="74"/>
                </a:lnTo>
                <a:close/>
                <a:moveTo>
                  <a:pt x="381" y="102"/>
                </a:moveTo>
                <a:lnTo>
                  <a:pt x="379" y="104"/>
                </a:lnTo>
                <a:lnTo>
                  <a:pt x="379" y="104"/>
                </a:lnTo>
                <a:lnTo>
                  <a:pt x="375" y="110"/>
                </a:lnTo>
                <a:lnTo>
                  <a:pt x="371" y="118"/>
                </a:lnTo>
                <a:lnTo>
                  <a:pt x="375" y="112"/>
                </a:lnTo>
                <a:lnTo>
                  <a:pt x="379" y="108"/>
                </a:lnTo>
                <a:lnTo>
                  <a:pt x="381" y="102"/>
                </a:lnTo>
                <a:close/>
                <a:moveTo>
                  <a:pt x="527" y="40"/>
                </a:moveTo>
                <a:lnTo>
                  <a:pt x="531" y="45"/>
                </a:lnTo>
                <a:lnTo>
                  <a:pt x="535" y="49"/>
                </a:lnTo>
                <a:lnTo>
                  <a:pt x="531" y="45"/>
                </a:lnTo>
                <a:lnTo>
                  <a:pt x="527" y="40"/>
                </a:lnTo>
                <a:lnTo>
                  <a:pt x="527" y="40"/>
                </a:lnTo>
                <a:close/>
                <a:moveTo>
                  <a:pt x="514" y="49"/>
                </a:moveTo>
                <a:lnTo>
                  <a:pt x="510" y="45"/>
                </a:lnTo>
                <a:lnTo>
                  <a:pt x="508" y="40"/>
                </a:lnTo>
                <a:lnTo>
                  <a:pt x="503" y="36"/>
                </a:lnTo>
                <a:lnTo>
                  <a:pt x="508" y="41"/>
                </a:lnTo>
                <a:lnTo>
                  <a:pt x="512" y="47"/>
                </a:lnTo>
                <a:lnTo>
                  <a:pt x="512" y="49"/>
                </a:lnTo>
                <a:lnTo>
                  <a:pt x="514" y="49"/>
                </a:lnTo>
                <a:lnTo>
                  <a:pt x="514" y="49"/>
                </a:lnTo>
                <a:lnTo>
                  <a:pt x="514" y="49"/>
                </a:lnTo>
                <a:close/>
                <a:moveTo>
                  <a:pt x="527" y="238"/>
                </a:moveTo>
                <a:lnTo>
                  <a:pt x="525" y="239"/>
                </a:lnTo>
                <a:lnTo>
                  <a:pt x="525" y="239"/>
                </a:lnTo>
                <a:lnTo>
                  <a:pt x="525" y="239"/>
                </a:lnTo>
                <a:lnTo>
                  <a:pt x="523" y="238"/>
                </a:lnTo>
                <a:lnTo>
                  <a:pt x="522" y="239"/>
                </a:lnTo>
                <a:lnTo>
                  <a:pt x="520" y="241"/>
                </a:lnTo>
                <a:lnTo>
                  <a:pt x="518" y="243"/>
                </a:lnTo>
                <a:lnTo>
                  <a:pt x="523" y="241"/>
                </a:lnTo>
                <a:lnTo>
                  <a:pt x="529" y="239"/>
                </a:lnTo>
                <a:lnTo>
                  <a:pt x="529" y="239"/>
                </a:lnTo>
                <a:lnTo>
                  <a:pt x="527" y="238"/>
                </a:lnTo>
                <a:lnTo>
                  <a:pt x="527" y="238"/>
                </a:lnTo>
                <a:lnTo>
                  <a:pt x="527" y="238"/>
                </a:lnTo>
                <a:close/>
                <a:moveTo>
                  <a:pt x="546" y="104"/>
                </a:moveTo>
                <a:lnTo>
                  <a:pt x="546" y="112"/>
                </a:lnTo>
                <a:lnTo>
                  <a:pt x="548" y="120"/>
                </a:lnTo>
                <a:lnTo>
                  <a:pt x="548" y="114"/>
                </a:lnTo>
                <a:lnTo>
                  <a:pt x="548" y="108"/>
                </a:lnTo>
                <a:lnTo>
                  <a:pt x="548" y="102"/>
                </a:lnTo>
                <a:lnTo>
                  <a:pt x="546" y="102"/>
                </a:lnTo>
                <a:lnTo>
                  <a:pt x="546" y="102"/>
                </a:lnTo>
                <a:lnTo>
                  <a:pt x="546" y="104"/>
                </a:lnTo>
                <a:close/>
                <a:moveTo>
                  <a:pt x="548" y="34"/>
                </a:moveTo>
                <a:lnTo>
                  <a:pt x="550" y="38"/>
                </a:lnTo>
                <a:lnTo>
                  <a:pt x="550" y="40"/>
                </a:lnTo>
                <a:lnTo>
                  <a:pt x="550" y="41"/>
                </a:lnTo>
                <a:lnTo>
                  <a:pt x="550" y="43"/>
                </a:lnTo>
                <a:lnTo>
                  <a:pt x="552" y="43"/>
                </a:lnTo>
                <a:lnTo>
                  <a:pt x="552" y="38"/>
                </a:lnTo>
                <a:lnTo>
                  <a:pt x="550" y="32"/>
                </a:lnTo>
                <a:lnTo>
                  <a:pt x="550" y="30"/>
                </a:lnTo>
                <a:lnTo>
                  <a:pt x="552" y="30"/>
                </a:lnTo>
                <a:lnTo>
                  <a:pt x="552" y="28"/>
                </a:lnTo>
                <a:lnTo>
                  <a:pt x="550" y="28"/>
                </a:lnTo>
                <a:lnTo>
                  <a:pt x="548" y="28"/>
                </a:lnTo>
                <a:lnTo>
                  <a:pt x="548" y="30"/>
                </a:lnTo>
                <a:lnTo>
                  <a:pt x="548" y="32"/>
                </a:lnTo>
                <a:lnTo>
                  <a:pt x="548" y="34"/>
                </a:lnTo>
                <a:close/>
                <a:moveTo>
                  <a:pt x="522" y="61"/>
                </a:moveTo>
                <a:lnTo>
                  <a:pt x="537" y="80"/>
                </a:lnTo>
                <a:lnTo>
                  <a:pt x="537" y="78"/>
                </a:lnTo>
                <a:lnTo>
                  <a:pt x="537" y="78"/>
                </a:lnTo>
                <a:lnTo>
                  <a:pt x="523" y="62"/>
                </a:lnTo>
                <a:lnTo>
                  <a:pt x="523" y="62"/>
                </a:lnTo>
                <a:lnTo>
                  <a:pt x="522" y="61"/>
                </a:lnTo>
                <a:lnTo>
                  <a:pt x="522" y="61"/>
                </a:lnTo>
                <a:lnTo>
                  <a:pt x="522" y="61"/>
                </a:lnTo>
                <a:close/>
                <a:moveTo>
                  <a:pt x="82" y="295"/>
                </a:moveTo>
                <a:lnTo>
                  <a:pt x="76" y="300"/>
                </a:lnTo>
                <a:lnTo>
                  <a:pt x="72" y="306"/>
                </a:lnTo>
                <a:lnTo>
                  <a:pt x="72" y="306"/>
                </a:lnTo>
                <a:lnTo>
                  <a:pt x="74" y="306"/>
                </a:lnTo>
                <a:lnTo>
                  <a:pt x="74" y="306"/>
                </a:lnTo>
                <a:lnTo>
                  <a:pt x="82" y="297"/>
                </a:lnTo>
                <a:lnTo>
                  <a:pt x="82" y="295"/>
                </a:lnTo>
                <a:close/>
                <a:moveTo>
                  <a:pt x="362" y="55"/>
                </a:moveTo>
                <a:lnTo>
                  <a:pt x="360" y="57"/>
                </a:lnTo>
                <a:lnTo>
                  <a:pt x="358" y="57"/>
                </a:lnTo>
                <a:lnTo>
                  <a:pt x="358" y="59"/>
                </a:lnTo>
                <a:lnTo>
                  <a:pt x="360" y="61"/>
                </a:lnTo>
                <a:lnTo>
                  <a:pt x="362" y="61"/>
                </a:lnTo>
                <a:lnTo>
                  <a:pt x="362" y="61"/>
                </a:lnTo>
                <a:lnTo>
                  <a:pt x="363" y="59"/>
                </a:lnTo>
                <a:lnTo>
                  <a:pt x="363" y="57"/>
                </a:lnTo>
                <a:lnTo>
                  <a:pt x="365" y="57"/>
                </a:lnTo>
                <a:lnTo>
                  <a:pt x="365" y="57"/>
                </a:lnTo>
                <a:lnTo>
                  <a:pt x="367" y="55"/>
                </a:lnTo>
                <a:lnTo>
                  <a:pt x="365" y="55"/>
                </a:lnTo>
                <a:lnTo>
                  <a:pt x="363" y="55"/>
                </a:lnTo>
                <a:lnTo>
                  <a:pt x="362" y="55"/>
                </a:lnTo>
                <a:close/>
                <a:moveTo>
                  <a:pt x="82" y="234"/>
                </a:moveTo>
                <a:lnTo>
                  <a:pt x="78" y="236"/>
                </a:lnTo>
                <a:lnTo>
                  <a:pt x="74" y="239"/>
                </a:lnTo>
                <a:lnTo>
                  <a:pt x="72" y="241"/>
                </a:lnTo>
                <a:lnTo>
                  <a:pt x="70" y="243"/>
                </a:lnTo>
                <a:lnTo>
                  <a:pt x="72" y="243"/>
                </a:lnTo>
                <a:lnTo>
                  <a:pt x="72" y="243"/>
                </a:lnTo>
                <a:lnTo>
                  <a:pt x="78" y="239"/>
                </a:lnTo>
                <a:lnTo>
                  <a:pt x="82" y="234"/>
                </a:lnTo>
                <a:close/>
                <a:moveTo>
                  <a:pt x="383" y="112"/>
                </a:moveTo>
                <a:lnTo>
                  <a:pt x="379" y="116"/>
                </a:lnTo>
                <a:lnTo>
                  <a:pt x="373" y="120"/>
                </a:lnTo>
                <a:lnTo>
                  <a:pt x="375" y="121"/>
                </a:lnTo>
                <a:lnTo>
                  <a:pt x="375" y="123"/>
                </a:lnTo>
                <a:lnTo>
                  <a:pt x="377" y="121"/>
                </a:lnTo>
                <a:lnTo>
                  <a:pt x="379" y="120"/>
                </a:lnTo>
                <a:lnTo>
                  <a:pt x="381" y="118"/>
                </a:lnTo>
                <a:lnTo>
                  <a:pt x="383" y="118"/>
                </a:lnTo>
                <a:lnTo>
                  <a:pt x="384" y="116"/>
                </a:lnTo>
                <a:lnTo>
                  <a:pt x="384" y="114"/>
                </a:lnTo>
                <a:lnTo>
                  <a:pt x="384" y="112"/>
                </a:lnTo>
                <a:lnTo>
                  <a:pt x="383" y="112"/>
                </a:lnTo>
                <a:close/>
                <a:moveTo>
                  <a:pt x="82" y="253"/>
                </a:moveTo>
                <a:lnTo>
                  <a:pt x="78" y="257"/>
                </a:lnTo>
                <a:lnTo>
                  <a:pt x="72" y="260"/>
                </a:lnTo>
                <a:lnTo>
                  <a:pt x="70" y="262"/>
                </a:lnTo>
                <a:lnTo>
                  <a:pt x="68" y="266"/>
                </a:lnTo>
                <a:lnTo>
                  <a:pt x="68" y="268"/>
                </a:lnTo>
                <a:lnTo>
                  <a:pt x="74" y="264"/>
                </a:lnTo>
                <a:lnTo>
                  <a:pt x="78" y="259"/>
                </a:lnTo>
                <a:lnTo>
                  <a:pt x="80" y="259"/>
                </a:lnTo>
                <a:lnTo>
                  <a:pt x="82" y="257"/>
                </a:lnTo>
                <a:lnTo>
                  <a:pt x="82" y="257"/>
                </a:lnTo>
                <a:lnTo>
                  <a:pt x="82" y="255"/>
                </a:lnTo>
                <a:lnTo>
                  <a:pt x="84" y="255"/>
                </a:lnTo>
                <a:lnTo>
                  <a:pt x="84" y="253"/>
                </a:lnTo>
                <a:lnTo>
                  <a:pt x="84" y="253"/>
                </a:lnTo>
                <a:lnTo>
                  <a:pt x="84" y="253"/>
                </a:lnTo>
                <a:lnTo>
                  <a:pt x="82" y="253"/>
                </a:lnTo>
                <a:close/>
                <a:moveTo>
                  <a:pt x="91" y="304"/>
                </a:moveTo>
                <a:lnTo>
                  <a:pt x="87" y="310"/>
                </a:lnTo>
                <a:lnTo>
                  <a:pt x="82" y="314"/>
                </a:lnTo>
                <a:lnTo>
                  <a:pt x="91" y="318"/>
                </a:lnTo>
                <a:lnTo>
                  <a:pt x="91" y="312"/>
                </a:lnTo>
                <a:lnTo>
                  <a:pt x="93" y="306"/>
                </a:lnTo>
                <a:lnTo>
                  <a:pt x="93" y="304"/>
                </a:lnTo>
                <a:lnTo>
                  <a:pt x="91" y="304"/>
                </a:lnTo>
                <a:lnTo>
                  <a:pt x="91" y="304"/>
                </a:lnTo>
                <a:close/>
                <a:moveTo>
                  <a:pt x="369" y="89"/>
                </a:moveTo>
                <a:lnTo>
                  <a:pt x="367" y="89"/>
                </a:lnTo>
                <a:lnTo>
                  <a:pt x="367" y="91"/>
                </a:lnTo>
                <a:lnTo>
                  <a:pt x="363" y="97"/>
                </a:lnTo>
                <a:lnTo>
                  <a:pt x="360" y="102"/>
                </a:lnTo>
                <a:lnTo>
                  <a:pt x="360" y="104"/>
                </a:lnTo>
                <a:lnTo>
                  <a:pt x="362" y="104"/>
                </a:lnTo>
                <a:lnTo>
                  <a:pt x="362" y="104"/>
                </a:lnTo>
                <a:lnTo>
                  <a:pt x="363" y="102"/>
                </a:lnTo>
                <a:lnTo>
                  <a:pt x="365" y="99"/>
                </a:lnTo>
                <a:lnTo>
                  <a:pt x="369" y="95"/>
                </a:lnTo>
                <a:lnTo>
                  <a:pt x="369" y="95"/>
                </a:lnTo>
                <a:lnTo>
                  <a:pt x="371" y="91"/>
                </a:lnTo>
                <a:lnTo>
                  <a:pt x="371" y="89"/>
                </a:lnTo>
                <a:lnTo>
                  <a:pt x="369" y="89"/>
                </a:lnTo>
                <a:lnTo>
                  <a:pt x="369" y="89"/>
                </a:lnTo>
                <a:close/>
                <a:moveTo>
                  <a:pt x="529" y="133"/>
                </a:moveTo>
                <a:lnTo>
                  <a:pt x="533" y="140"/>
                </a:lnTo>
                <a:lnTo>
                  <a:pt x="539" y="148"/>
                </a:lnTo>
                <a:lnTo>
                  <a:pt x="542" y="158"/>
                </a:lnTo>
                <a:lnTo>
                  <a:pt x="542" y="150"/>
                </a:lnTo>
                <a:lnTo>
                  <a:pt x="541" y="142"/>
                </a:lnTo>
                <a:lnTo>
                  <a:pt x="541" y="142"/>
                </a:lnTo>
                <a:lnTo>
                  <a:pt x="539" y="142"/>
                </a:lnTo>
                <a:lnTo>
                  <a:pt x="529" y="133"/>
                </a:lnTo>
                <a:close/>
                <a:moveTo>
                  <a:pt x="506" y="220"/>
                </a:moveTo>
                <a:lnTo>
                  <a:pt x="503" y="226"/>
                </a:lnTo>
                <a:lnTo>
                  <a:pt x="499" y="232"/>
                </a:lnTo>
                <a:lnTo>
                  <a:pt x="495" y="238"/>
                </a:lnTo>
                <a:lnTo>
                  <a:pt x="501" y="234"/>
                </a:lnTo>
                <a:lnTo>
                  <a:pt x="504" y="228"/>
                </a:lnTo>
                <a:lnTo>
                  <a:pt x="510" y="222"/>
                </a:lnTo>
                <a:lnTo>
                  <a:pt x="510" y="222"/>
                </a:lnTo>
                <a:lnTo>
                  <a:pt x="508" y="220"/>
                </a:lnTo>
                <a:lnTo>
                  <a:pt x="506" y="220"/>
                </a:lnTo>
                <a:close/>
                <a:moveTo>
                  <a:pt x="381" y="95"/>
                </a:moveTo>
                <a:lnTo>
                  <a:pt x="371" y="101"/>
                </a:lnTo>
                <a:lnTo>
                  <a:pt x="365" y="108"/>
                </a:lnTo>
                <a:lnTo>
                  <a:pt x="365" y="110"/>
                </a:lnTo>
                <a:lnTo>
                  <a:pt x="365" y="110"/>
                </a:lnTo>
                <a:lnTo>
                  <a:pt x="371" y="108"/>
                </a:lnTo>
                <a:lnTo>
                  <a:pt x="373" y="104"/>
                </a:lnTo>
                <a:lnTo>
                  <a:pt x="381" y="97"/>
                </a:lnTo>
                <a:lnTo>
                  <a:pt x="381" y="95"/>
                </a:lnTo>
                <a:lnTo>
                  <a:pt x="381" y="95"/>
                </a:lnTo>
                <a:close/>
                <a:moveTo>
                  <a:pt x="520" y="230"/>
                </a:moveTo>
                <a:lnTo>
                  <a:pt x="514" y="236"/>
                </a:lnTo>
                <a:lnTo>
                  <a:pt x="508" y="239"/>
                </a:lnTo>
                <a:lnTo>
                  <a:pt x="503" y="243"/>
                </a:lnTo>
                <a:lnTo>
                  <a:pt x="506" y="245"/>
                </a:lnTo>
                <a:lnTo>
                  <a:pt x="508" y="243"/>
                </a:lnTo>
                <a:lnTo>
                  <a:pt x="510" y="243"/>
                </a:lnTo>
                <a:lnTo>
                  <a:pt x="512" y="241"/>
                </a:lnTo>
                <a:lnTo>
                  <a:pt x="518" y="238"/>
                </a:lnTo>
                <a:lnTo>
                  <a:pt x="523" y="234"/>
                </a:lnTo>
                <a:lnTo>
                  <a:pt x="522" y="232"/>
                </a:lnTo>
                <a:lnTo>
                  <a:pt x="520" y="230"/>
                </a:lnTo>
                <a:close/>
                <a:moveTo>
                  <a:pt x="512" y="226"/>
                </a:moveTo>
                <a:lnTo>
                  <a:pt x="499" y="239"/>
                </a:lnTo>
                <a:lnTo>
                  <a:pt x="499" y="239"/>
                </a:lnTo>
                <a:lnTo>
                  <a:pt x="499" y="241"/>
                </a:lnTo>
                <a:lnTo>
                  <a:pt x="501" y="241"/>
                </a:lnTo>
                <a:lnTo>
                  <a:pt x="508" y="236"/>
                </a:lnTo>
                <a:lnTo>
                  <a:pt x="516" y="228"/>
                </a:lnTo>
                <a:lnTo>
                  <a:pt x="516" y="226"/>
                </a:lnTo>
                <a:lnTo>
                  <a:pt x="514" y="226"/>
                </a:lnTo>
                <a:lnTo>
                  <a:pt x="514" y="226"/>
                </a:lnTo>
                <a:lnTo>
                  <a:pt x="512" y="226"/>
                </a:lnTo>
                <a:close/>
                <a:moveTo>
                  <a:pt x="89" y="241"/>
                </a:moveTo>
                <a:lnTo>
                  <a:pt x="87" y="239"/>
                </a:lnTo>
                <a:lnTo>
                  <a:pt x="87" y="239"/>
                </a:lnTo>
                <a:lnTo>
                  <a:pt x="82" y="243"/>
                </a:lnTo>
                <a:lnTo>
                  <a:pt x="76" y="247"/>
                </a:lnTo>
                <a:lnTo>
                  <a:pt x="70" y="251"/>
                </a:lnTo>
                <a:lnTo>
                  <a:pt x="70" y="253"/>
                </a:lnTo>
                <a:lnTo>
                  <a:pt x="70" y="255"/>
                </a:lnTo>
                <a:lnTo>
                  <a:pt x="72" y="255"/>
                </a:lnTo>
                <a:lnTo>
                  <a:pt x="76" y="253"/>
                </a:lnTo>
                <a:lnTo>
                  <a:pt x="78" y="251"/>
                </a:lnTo>
                <a:lnTo>
                  <a:pt x="80" y="249"/>
                </a:lnTo>
                <a:lnTo>
                  <a:pt x="85" y="245"/>
                </a:lnTo>
                <a:lnTo>
                  <a:pt x="89" y="241"/>
                </a:lnTo>
                <a:close/>
                <a:moveTo>
                  <a:pt x="93" y="287"/>
                </a:moveTo>
                <a:lnTo>
                  <a:pt x="84" y="299"/>
                </a:lnTo>
                <a:lnTo>
                  <a:pt x="78" y="308"/>
                </a:lnTo>
                <a:lnTo>
                  <a:pt x="78" y="310"/>
                </a:lnTo>
                <a:lnTo>
                  <a:pt x="80" y="310"/>
                </a:lnTo>
                <a:lnTo>
                  <a:pt x="82" y="312"/>
                </a:lnTo>
                <a:lnTo>
                  <a:pt x="84" y="310"/>
                </a:lnTo>
                <a:lnTo>
                  <a:pt x="84" y="308"/>
                </a:lnTo>
                <a:lnTo>
                  <a:pt x="85" y="308"/>
                </a:lnTo>
                <a:lnTo>
                  <a:pt x="85" y="308"/>
                </a:lnTo>
                <a:lnTo>
                  <a:pt x="84" y="308"/>
                </a:lnTo>
                <a:lnTo>
                  <a:pt x="84" y="306"/>
                </a:lnTo>
                <a:lnTo>
                  <a:pt x="85" y="306"/>
                </a:lnTo>
                <a:lnTo>
                  <a:pt x="85" y="306"/>
                </a:lnTo>
                <a:lnTo>
                  <a:pt x="85" y="306"/>
                </a:lnTo>
                <a:lnTo>
                  <a:pt x="87" y="306"/>
                </a:lnTo>
                <a:lnTo>
                  <a:pt x="85" y="304"/>
                </a:lnTo>
                <a:lnTo>
                  <a:pt x="89" y="302"/>
                </a:lnTo>
                <a:lnTo>
                  <a:pt x="93" y="299"/>
                </a:lnTo>
                <a:lnTo>
                  <a:pt x="93" y="297"/>
                </a:lnTo>
                <a:lnTo>
                  <a:pt x="93" y="293"/>
                </a:lnTo>
                <a:lnTo>
                  <a:pt x="93" y="291"/>
                </a:lnTo>
                <a:lnTo>
                  <a:pt x="93" y="287"/>
                </a:lnTo>
                <a:lnTo>
                  <a:pt x="93" y="287"/>
                </a:lnTo>
                <a:close/>
                <a:moveTo>
                  <a:pt x="91" y="257"/>
                </a:moveTo>
                <a:lnTo>
                  <a:pt x="84" y="262"/>
                </a:lnTo>
                <a:lnTo>
                  <a:pt x="76" y="268"/>
                </a:lnTo>
                <a:lnTo>
                  <a:pt x="68" y="274"/>
                </a:lnTo>
                <a:lnTo>
                  <a:pt x="68" y="276"/>
                </a:lnTo>
                <a:lnTo>
                  <a:pt x="68" y="279"/>
                </a:lnTo>
                <a:lnTo>
                  <a:pt x="68" y="281"/>
                </a:lnTo>
                <a:lnTo>
                  <a:pt x="74" y="278"/>
                </a:lnTo>
                <a:lnTo>
                  <a:pt x="80" y="272"/>
                </a:lnTo>
                <a:lnTo>
                  <a:pt x="85" y="264"/>
                </a:lnTo>
                <a:lnTo>
                  <a:pt x="85" y="264"/>
                </a:lnTo>
                <a:lnTo>
                  <a:pt x="87" y="264"/>
                </a:lnTo>
                <a:lnTo>
                  <a:pt x="87" y="262"/>
                </a:lnTo>
                <a:lnTo>
                  <a:pt x="87" y="260"/>
                </a:lnTo>
                <a:lnTo>
                  <a:pt x="89" y="260"/>
                </a:lnTo>
                <a:lnTo>
                  <a:pt x="89" y="262"/>
                </a:lnTo>
                <a:lnTo>
                  <a:pt x="89" y="260"/>
                </a:lnTo>
                <a:lnTo>
                  <a:pt x="89" y="259"/>
                </a:lnTo>
                <a:lnTo>
                  <a:pt x="89" y="259"/>
                </a:lnTo>
                <a:lnTo>
                  <a:pt x="91" y="257"/>
                </a:lnTo>
                <a:lnTo>
                  <a:pt x="91" y="257"/>
                </a:lnTo>
                <a:lnTo>
                  <a:pt x="91" y="257"/>
                </a:lnTo>
                <a:close/>
                <a:moveTo>
                  <a:pt x="522" y="78"/>
                </a:moveTo>
                <a:lnTo>
                  <a:pt x="522" y="80"/>
                </a:lnTo>
                <a:lnTo>
                  <a:pt x="522" y="80"/>
                </a:lnTo>
                <a:lnTo>
                  <a:pt x="523" y="80"/>
                </a:lnTo>
                <a:lnTo>
                  <a:pt x="531" y="89"/>
                </a:lnTo>
                <a:lnTo>
                  <a:pt x="531" y="91"/>
                </a:lnTo>
                <a:lnTo>
                  <a:pt x="531" y="91"/>
                </a:lnTo>
                <a:lnTo>
                  <a:pt x="531" y="91"/>
                </a:lnTo>
                <a:lnTo>
                  <a:pt x="531" y="91"/>
                </a:lnTo>
                <a:lnTo>
                  <a:pt x="533" y="91"/>
                </a:lnTo>
                <a:lnTo>
                  <a:pt x="533" y="91"/>
                </a:lnTo>
                <a:lnTo>
                  <a:pt x="533" y="93"/>
                </a:lnTo>
                <a:lnTo>
                  <a:pt x="535" y="93"/>
                </a:lnTo>
                <a:lnTo>
                  <a:pt x="533" y="91"/>
                </a:lnTo>
                <a:lnTo>
                  <a:pt x="497" y="43"/>
                </a:lnTo>
                <a:lnTo>
                  <a:pt x="497" y="41"/>
                </a:lnTo>
                <a:lnTo>
                  <a:pt x="495" y="40"/>
                </a:lnTo>
                <a:lnTo>
                  <a:pt x="493" y="40"/>
                </a:lnTo>
                <a:lnTo>
                  <a:pt x="491" y="40"/>
                </a:lnTo>
                <a:lnTo>
                  <a:pt x="489" y="40"/>
                </a:lnTo>
                <a:lnTo>
                  <a:pt x="489" y="40"/>
                </a:lnTo>
                <a:lnTo>
                  <a:pt x="489" y="40"/>
                </a:lnTo>
                <a:lnTo>
                  <a:pt x="497" y="49"/>
                </a:lnTo>
                <a:lnTo>
                  <a:pt x="504" y="59"/>
                </a:lnTo>
                <a:lnTo>
                  <a:pt x="512" y="68"/>
                </a:lnTo>
                <a:lnTo>
                  <a:pt x="512" y="68"/>
                </a:lnTo>
                <a:lnTo>
                  <a:pt x="514" y="68"/>
                </a:lnTo>
                <a:lnTo>
                  <a:pt x="514" y="70"/>
                </a:lnTo>
                <a:lnTo>
                  <a:pt x="516" y="72"/>
                </a:lnTo>
                <a:lnTo>
                  <a:pt x="518" y="72"/>
                </a:lnTo>
                <a:lnTo>
                  <a:pt x="518" y="74"/>
                </a:lnTo>
                <a:lnTo>
                  <a:pt x="518" y="76"/>
                </a:lnTo>
                <a:lnTo>
                  <a:pt x="520" y="78"/>
                </a:lnTo>
                <a:lnTo>
                  <a:pt x="522" y="78"/>
                </a:lnTo>
                <a:close/>
                <a:moveTo>
                  <a:pt x="525" y="59"/>
                </a:moveTo>
                <a:lnTo>
                  <a:pt x="527" y="59"/>
                </a:lnTo>
                <a:lnTo>
                  <a:pt x="527" y="61"/>
                </a:lnTo>
                <a:lnTo>
                  <a:pt x="529" y="61"/>
                </a:lnTo>
                <a:lnTo>
                  <a:pt x="529" y="62"/>
                </a:lnTo>
                <a:lnTo>
                  <a:pt x="529" y="62"/>
                </a:lnTo>
                <a:lnTo>
                  <a:pt x="531" y="64"/>
                </a:lnTo>
                <a:lnTo>
                  <a:pt x="531" y="64"/>
                </a:lnTo>
                <a:lnTo>
                  <a:pt x="531" y="66"/>
                </a:lnTo>
                <a:lnTo>
                  <a:pt x="533" y="66"/>
                </a:lnTo>
                <a:lnTo>
                  <a:pt x="535" y="68"/>
                </a:lnTo>
                <a:lnTo>
                  <a:pt x="535" y="62"/>
                </a:lnTo>
                <a:lnTo>
                  <a:pt x="535" y="57"/>
                </a:lnTo>
                <a:lnTo>
                  <a:pt x="527" y="45"/>
                </a:lnTo>
                <a:lnTo>
                  <a:pt x="516" y="36"/>
                </a:lnTo>
                <a:lnTo>
                  <a:pt x="514" y="36"/>
                </a:lnTo>
                <a:lnTo>
                  <a:pt x="512" y="36"/>
                </a:lnTo>
                <a:lnTo>
                  <a:pt x="508" y="36"/>
                </a:lnTo>
                <a:lnTo>
                  <a:pt x="518" y="47"/>
                </a:lnTo>
                <a:lnTo>
                  <a:pt x="525" y="59"/>
                </a:lnTo>
                <a:close/>
                <a:moveTo>
                  <a:pt x="93" y="270"/>
                </a:moveTo>
                <a:lnTo>
                  <a:pt x="84" y="276"/>
                </a:lnTo>
                <a:lnTo>
                  <a:pt x="74" y="283"/>
                </a:lnTo>
                <a:lnTo>
                  <a:pt x="66" y="291"/>
                </a:lnTo>
                <a:lnTo>
                  <a:pt x="66" y="293"/>
                </a:lnTo>
                <a:lnTo>
                  <a:pt x="66" y="293"/>
                </a:lnTo>
                <a:lnTo>
                  <a:pt x="66" y="295"/>
                </a:lnTo>
                <a:lnTo>
                  <a:pt x="66" y="297"/>
                </a:lnTo>
                <a:lnTo>
                  <a:pt x="65" y="297"/>
                </a:lnTo>
                <a:lnTo>
                  <a:pt x="65" y="299"/>
                </a:lnTo>
                <a:lnTo>
                  <a:pt x="65" y="302"/>
                </a:lnTo>
                <a:lnTo>
                  <a:pt x="66" y="302"/>
                </a:lnTo>
                <a:lnTo>
                  <a:pt x="80" y="289"/>
                </a:lnTo>
                <a:lnTo>
                  <a:pt x="93" y="274"/>
                </a:lnTo>
                <a:lnTo>
                  <a:pt x="93" y="274"/>
                </a:lnTo>
                <a:lnTo>
                  <a:pt x="93" y="272"/>
                </a:lnTo>
                <a:lnTo>
                  <a:pt x="93" y="270"/>
                </a:lnTo>
                <a:lnTo>
                  <a:pt x="93" y="270"/>
                </a:lnTo>
                <a:lnTo>
                  <a:pt x="93" y="268"/>
                </a:lnTo>
                <a:lnTo>
                  <a:pt x="93" y="270"/>
                </a:lnTo>
                <a:close/>
                <a:moveTo>
                  <a:pt x="514" y="140"/>
                </a:moveTo>
                <a:lnTo>
                  <a:pt x="520" y="152"/>
                </a:lnTo>
                <a:lnTo>
                  <a:pt x="527" y="161"/>
                </a:lnTo>
                <a:lnTo>
                  <a:pt x="535" y="175"/>
                </a:lnTo>
                <a:lnTo>
                  <a:pt x="544" y="190"/>
                </a:lnTo>
                <a:lnTo>
                  <a:pt x="542" y="169"/>
                </a:lnTo>
                <a:lnTo>
                  <a:pt x="527" y="156"/>
                </a:lnTo>
                <a:lnTo>
                  <a:pt x="514" y="140"/>
                </a:lnTo>
                <a:close/>
                <a:moveTo>
                  <a:pt x="106" y="238"/>
                </a:moveTo>
                <a:lnTo>
                  <a:pt x="106" y="239"/>
                </a:lnTo>
                <a:lnTo>
                  <a:pt x="105" y="239"/>
                </a:lnTo>
                <a:lnTo>
                  <a:pt x="103" y="253"/>
                </a:lnTo>
                <a:lnTo>
                  <a:pt x="103" y="255"/>
                </a:lnTo>
                <a:lnTo>
                  <a:pt x="105" y="257"/>
                </a:lnTo>
                <a:lnTo>
                  <a:pt x="106" y="259"/>
                </a:lnTo>
                <a:lnTo>
                  <a:pt x="105" y="260"/>
                </a:lnTo>
                <a:lnTo>
                  <a:pt x="103" y="264"/>
                </a:lnTo>
                <a:lnTo>
                  <a:pt x="101" y="268"/>
                </a:lnTo>
                <a:lnTo>
                  <a:pt x="101" y="291"/>
                </a:lnTo>
                <a:lnTo>
                  <a:pt x="101" y="312"/>
                </a:lnTo>
                <a:lnTo>
                  <a:pt x="101" y="316"/>
                </a:lnTo>
                <a:lnTo>
                  <a:pt x="101" y="318"/>
                </a:lnTo>
                <a:lnTo>
                  <a:pt x="99" y="321"/>
                </a:lnTo>
                <a:lnTo>
                  <a:pt x="101" y="321"/>
                </a:lnTo>
                <a:lnTo>
                  <a:pt x="101" y="321"/>
                </a:lnTo>
                <a:lnTo>
                  <a:pt x="101" y="323"/>
                </a:lnTo>
                <a:lnTo>
                  <a:pt x="103" y="323"/>
                </a:lnTo>
                <a:lnTo>
                  <a:pt x="103" y="325"/>
                </a:lnTo>
                <a:lnTo>
                  <a:pt x="103" y="323"/>
                </a:lnTo>
                <a:lnTo>
                  <a:pt x="105" y="312"/>
                </a:lnTo>
                <a:lnTo>
                  <a:pt x="105" y="300"/>
                </a:lnTo>
                <a:lnTo>
                  <a:pt x="108" y="236"/>
                </a:lnTo>
                <a:lnTo>
                  <a:pt x="108" y="236"/>
                </a:lnTo>
                <a:lnTo>
                  <a:pt x="106" y="236"/>
                </a:lnTo>
                <a:lnTo>
                  <a:pt x="106" y="238"/>
                </a:lnTo>
                <a:lnTo>
                  <a:pt x="106" y="238"/>
                </a:lnTo>
                <a:close/>
                <a:moveTo>
                  <a:pt x="468" y="49"/>
                </a:moveTo>
                <a:lnTo>
                  <a:pt x="468" y="49"/>
                </a:lnTo>
                <a:lnTo>
                  <a:pt x="468" y="51"/>
                </a:lnTo>
                <a:lnTo>
                  <a:pt x="470" y="51"/>
                </a:lnTo>
                <a:lnTo>
                  <a:pt x="470" y="53"/>
                </a:lnTo>
                <a:lnTo>
                  <a:pt x="468" y="51"/>
                </a:lnTo>
                <a:lnTo>
                  <a:pt x="466" y="49"/>
                </a:lnTo>
                <a:lnTo>
                  <a:pt x="464" y="47"/>
                </a:lnTo>
                <a:lnTo>
                  <a:pt x="463" y="47"/>
                </a:lnTo>
                <a:lnTo>
                  <a:pt x="461" y="45"/>
                </a:lnTo>
                <a:lnTo>
                  <a:pt x="461" y="43"/>
                </a:lnTo>
                <a:lnTo>
                  <a:pt x="457" y="43"/>
                </a:lnTo>
                <a:lnTo>
                  <a:pt x="451" y="43"/>
                </a:lnTo>
                <a:lnTo>
                  <a:pt x="464" y="55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97" y="91"/>
                </a:lnTo>
                <a:lnTo>
                  <a:pt x="516" y="114"/>
                </a:lnTo>
                <a:lnTo>
                  <a:pt x="516" y="116"/>
                </a:lnTo>
                <a:lnTo>
                  <a:pt x="518" y="116"/>
                </a:lnTo>
                <a:lnTo>
                  <a:pt x="518" y="118"/>
                </a:lnTo>
                <a:lnTo>
                  <a:pt x="520" y="118"/>
                </a:lnTo>
                <a:lnTo>
                  <a:pt x="520" y="118"/>
                </a:lnTo>
                <a:lnTo>
                  <a:pt x="520" y="120"/>
                </a:lnTo>
                <a:lnTo>
                  <a:pt x="520" y="120"/>
                </a:lnTo>
                <a:lnTo>
                  <a:pt x="523" y="123"/>
                </a:lnTo>
                <a:lnTo>
                  <a:pt x="525" y="123"/>
                </a:lnTo>
                <a:lnTo>
                  <a:pt x="525" y="123"/>
                </a:lnTo>
                <a:lnTo>
                  <a:pt x="523" y="125"/>
                </a:lnTo>
                <a:lnTo>
                  <a:pt x="527" y="127"/>
                </a:lnTo>
                <a:lnTo>
                  <a:pt x="531" y="131"/>
                </a:lnTo>
                <a:lnTo>
                  <a:pt x="531" y="135"/>
                </a:lnTo>
                <a:lnTo>
                  <a:pt x="533" y="133"/>
                </a:lnTo>
                <a:lnTo>
                  <a:pt x="533" y="133"/>
                </a:lnTo>
                <a:lnTo>
                  <a:pt x="529" y="125"/>
                </a:lnTo>
                <a:lnTo>
                  <a:pt x="529" y="123"/>
                </a:lnTo>
                <a:lnTo>
                  <a:pt x="527" y="123"/>
                </a:lnTo>
                <a:lnTo>
                  <a:pt x="527" y="123"/>
                </a:lnTo>
                <a:lnTo>
                  <a:pt x="501" y="87"/>
                </a:lnTo>
                <a:lnTo>
                  <a:pt x="472" y="55"/>
                </a:lnTo>
                <a:lnTo>
                  <a:pt x="474" y="55"/>
                </a:lnTo>
                <a:lnTo>
                  <a:pt x="474" y="57"/>
                </a:lnTo>
                <a:lnTo>
                  <a:pt x="474" y="57"/>
                </a:lnTo>
                <a:lnTo>
                  <a:pt x="474" y="55"/>
                </a:lnTo>
                <a:lnTo>
                  <a:pt x="472" y="53"/>
                </a:lnTo>
                <a:lnTo>
                  <a:pt x="472" y="53"/>
                </a:lnTo>
                <a:lnTo>
                  <a:pt x="470" y="51"/>
                </a:lnTo>
                <a:lnTo>
                  <a:pt x="468" y="51"/>
                </a:lnTo>
                <a:lnTo>
                  <a:pt x="468" y="49"/>
                </a:lnTo>
                <a:lnTo>
                  <a:pt x="468" y="49"/>
                </a:lnTo>
                <a:close/>
                <a:moveTo>
                  <a:pt x="516" y="102"/>
                </a:moveTo>
                <a:lnTo>
                  <a:pt x="518" y="104"/>
                </a:lnTo>
                <a:lnTo>
                  <a:pt x="520" y="108"/>
                </a:lnTo>
                <a:lnTo>
                  <a:pt x="531" y="121"/>
                </a:lnTo>
                <a:lnTo>
                  <a:pt x="541" y="139"/>
                </a:lnTo>
                <a:lnTo>
                  <a:pt x="541" y="133"/>
                </a:lnTo>
                <a:lnTo>
                  <a:pt x="539" y="127"/>
                </a:lnTo>
                <a:lnTo>
                  <a:pt x="537" y="123"/>
                </a:lnTo>
                <a:lnTo>
                  <a:pt x="533" y="120"/>
                </a:lnTo>
                <a:lnTo>
                  <a:pt x="533" y="120"/>
                </a:lnTo>
                <a:lnTo>
                  <a:pt x="533" y="120"/>
                </a:lnTo>
                <a:lnTo>
                  <a:pt x="535" y="120"/>
                </a:lnTo>
                <a:lnTo>
                  <a:pt x="535" y="120"/>
                </a:lnTo>
                <a:lnTo>
                  <a:pt x="535" y="120"/>
                </a:lnTo>
                <a:lnTo>
                  <a:pt x="537" y="118"/>
                </a:lnTo>
                <a:lnTo>
                  <a:pt x="533" y="114"/>
                </a:lnTo>
                <a:lnTo>
                  <a:pt x="529" y="110"/>
                </a:lnTo>
                <a:lnTo>
                  <a:pt x="529" y="108"/>
                </a:lnTo>
                <a:lnTo>
                  <a:pt x="529" y="106"/>
                </a:lnTo>
                <a:lnTo>
                  <a:pt x="529" y="106"/>
                </a:lnTo>
                <a:lnTo>
                  <a:pt x="527" y="106"/>
                </a:lnTo>
                <a:lnTo>
                  <a:pt x="527" y="106"/>
                </a:lnTo>
                <a:lnTo>
                  <a:pt x="512" y="85"/>
                </a:lnTo>
                <a:lnTo>
                  <a:pt x="495" y="64"/>
                </a:lnTo>
                <a:lnTo>
                  <a:pt x="476" y="45"/>
                </a:lnTo>
                <a:lnTo>
                  <a:pt x="478" y="45"/>
                </a:lnTo>
                <a:lnTo>
                  <a:pt x="480" y="45"/>
                </a:lnTo>
                <a:lnTo>
                  <a:pt x="482" y="45"/>
                </a:lnTo>
                <a:lnTo>
                  <a:pt x="499" y="64"/>
                </a:lnTo>
                <a:lnTo>
                  <a:pt x="516" y="85"/>
                </a:lnTo>
                <a:lnTo>
                  <a:pt x="531" y="104"/>
                </a:lnTo>
                <a:lnTo>
                  <a:pt x="531" y="104"/>
                </a:lnTo>
                <a:lnTo>
                  <a:pt x="533" y="104"/>
                </a:lnTo>
                <a:lnTo>
                  <a:pt x="533" y="106"/>
                </a:lnTo>
                <a:lnTo>
                  <a:pt x="533" y="106"/>
                </a:lnTo>
                <a:lnTo>
                  <a:pt x="535" y="108"/>
                </a:lnTo>
                <a:lnTo>
                  <a:pt x="535" y="108"/>
                </a:lnTo>
                <a:lnTo>
                  <a:pt x="535" y="110"/>
                </a:lnTo>
                <a:lnTo>
                  <a:pt x="535" y="110"/>
                </a:lnTo>
                <a:lnTo>
                  <a:pt x="537" y="112"/>
                </a:lnTo>
                <a:lnTo>
                  <a:pt x="537" y="110"/>
                </a:lnTo>
                <a:lnTo>
                  <a:pt x="535" y="110"/>
                </a:lnTo>
                <a:lnTo>
                  <a:pt x="537" y="110"/>
                </a:lnTo>
                <a:lnTo>
                  <a:pt x="539" y="110"/>
                </a:lnTo>
                <a:lnTo>
                  <a:pt x="539" y="110"/>
                </a:lnTo>
                <a:lnTo>
                  <a:pt x="539" y="108"/>
                </a:lnTo>
                <a:lnTo>
                  <a:pt x="512" y="72"/>
                </a:lnTo>
                <a:lnTo>
                  <a:pt x="483" y="40"/>
                </a:lnTo>
                <a:lnTo>
                  <a:pt x="468" y="41"/>
                </a:lnTo>
                <a:lnTo>
                  <a:pt x="466" y="41"/>
                </a:lnTo>
                <a:lnTo>
                  <a:pt x="466" y="43"/>
                </a:lnTo>
                <a:lnTo>
                  <a:pt x="466" y="43"/>
                </a:lnTo>
                <a:lnTo>
                  <a:pt x="480" y="55"/>
                </a:lnTo>
                <a:lnTo>
                  <a:pt x="489" y="66"/>
                </a:lnTo>
                <a:lnTo>
                  <a:pt x="491" y="68"/>
                </a:lnTo>
                <a:lnTo>
                  <a:pt x="493" y="70"/>
                </a:lnTo>
                <a:lnTo>
                  <a:pt x="495" y="72"/>
                </a:lnTo>
                <a:lnTo>
                  <a:pt x="495" y="72"/>
                </a:lnTo>
                <a:lnTo>
                  <a:pt x="495" y="74"/>
                </a:lnTo>
                <a:lnTo>
                  <a:pt x="495" y="74"/>
                </a:lnTo>
                <a:lnTo>
                  <a:pt x="499" y="78"/>
                </a:lnTo>
                <a:lnTo>
                  <a:pt x="503" y="80"/>
                </a:lnTo>
                <a:lnTo>
                  <a:pt x="510" y="89"/>
                </a:lnTo>
                <a:lnTo>
                  <a:pt x="518" y="99"/>
                </a:lnTo>
                <a:lnTo>
                  <a:pt x="525" y="108"/>
                </a:lnTo>
                <a:lnTo>
                  <a:pt x="527" y="108"/>
                </a:lnTo>
                <a:lnTo>
                  <a:pt x="527" y="108"/>
                </a:lnTo>
                <a:lnTo>
                  <a:pt x="525" y="108"/>
                </a:lnTo>
                <a:lnTo>
                  <a:pt x="527" y="112"/>
                </a:lnTo>
                <a:lnTo>
                  <a:pt x="531" y="114"/>
                </a:lnTo>
                <a:lnTo>
                  <a:pt x="531" y="114"/>
                </a:lnTo>
                <a:lnTo>
                  <a:pt x="533" y="116"/>
                </a:lnTo>
                <a:lnTo>
                  <a:pt x="533" y="118"/>
                </a:lnTo>
                <a:lnTo>
                  <a:pt x="533" y="118"/>
                </a:lnTo>
                <a:lnTo>
                  <a:pt x="533" y="118"/>
                </a:lnTo>
                <a:lnTo>
                  <a:pt x="533" y="120"/>
                </a:lnTo>
                <a:lnTo>
                  <a:pt x="527" y="114"/>
                </a:lnTo>
                <a:lnTo>
                  <a:pt x="522" y="108"/>
                </a:lnTo>
                <a:lnTo>
                  <a:pt x="522" y="106"/>
                </a:lnTo>
                <a:lnTo>
                  <a:pt x="520" y="108"/>
                </a:lnTo>
                <a:lnTo>
                  <a:pt x="520" y="106"/>
                </a:lnTo>
                <a:lnTo>
                  <a:pt x="520" y="104"/>
                </a:lnTo>
                <a:lnTo>
                  <a:pt x="518" y="102"/>
                </a:lnTo>
                <a:lnTo>
                  <a:pt x="518" y="102"/>
                </a:lnTo>
                <a:lnTo>
                  <a:pt x="516" y="102"/>
                </a:lnTo>
                <a:close/>
                <a:moveTo>
                  <a:pt x="457" y="150"/>
                </a:moveTo>
                <a:lnTo>
                  <a:pt x="457" y="152"/>
                </a:lnTo>
                <a:lnTo>
                  <a:pt x="459" y="154"/>
                </a:lnTo>
                <a:lnTo>
                  <a:pt x="457" y="154"/>
                </a:lnTo>
                <a:lnTo>
                  <a:pt x="455" y="154"/>
                </a:lnTo>
                <a:lnTo>
                  <a:pt x="453" y="154"/>
                </a:lnTo>
                <a:lnTo>
                  <a:pt x="451" y="156"/>
                </a:lnTo>
                <a:lnTo>
                  <a:pt x="447" y="158"/>
                </a:lnTo>
                <a:lnTo>
                  <a:pt x="447" y="160"/>
                </a:lnTo>
                <a:lnTo>
                  <a:pt x="445" y="163"/>
                </a:lnTo>
                <a:lnTo>
                  <a:pt x="445" y="163"/>
                </a:lnTo>
                <a:lnTo>
                  <a:pt x="443" y="163"/>
                </a:lnTo>
                <a:lnTo>
                  <a:pt x="443" y="163"/>
                </a:lnTo>
                <a:lnTo>
                  <a:pt x="443" y="158"/>
                </a:lnTo>
                <a:lnTo>
                  <a:pt x="447" y="154"/>
                </a:lnTo>
                <a:lnTo>
                  <a:pt x="449" y="152"/>
                </a:lnTo>
                <a:lnTo>
                  <a:pt x="453" y="150"/>
                </a:lnTo>
                <a:lnTo>
                  <a:pt x="449" y="144"/>
                </a:lnTo>
                <a:lnTo>
                  <a:pt x="445" y="137"/>
                </a:lnTo>
                <a:lnTo>
                  <a:pt x="445" y="135"/>
                </a:lnTo>
                <a:lnTo>
                  <a:pt x="447" y="135"/>
                </a:lnTo>
                <a:lnTo>
                  <a:pt x="449" y="135"/>
                </a:lnTo>
                <a:lnTo>
                  <a:pt x="455" y="139"/>
                </a:lnTo>
                <a:lnTo>
                  <a:pt x="459" y="142"/>
                </a:lnTo>
                <a:lnTo>
                  <a:pt x="464" y="148"/>
                </a:lnTo>
                <a:lnTo>
                  <a:pt x="466" y="150"/>
                </a:lnTo>
                <a:lnTo>
                  <a:pt x="468" y="150"/>
                </a:lnTo>
                <a:lnTo>
                  <a:pt x="472" y="152"/>
                </a:lnTo>
                <a:lnTo>
                  <a:pt x="470" y="150"/>
                </a:lnTo>
                <a:lnTo>
                  <a:pt x="468" y="148"/>
                </a:lnTo>
                <a:lnTo>
                  <a:pt x="468" y="146"/>
                </a:lnTo>
                <a:lnTo>
                  <a:pt x="463" y="139"/>
                </a:lnTo>
                <a:lnTo>
                  <a:pt x="457" y="131"/>
                </a:lnTo>
                <a:lnTo>
                  <a:pt x="451" y="123"/>
                </a:lnTo>
                <a:lnTo>
                  <a:pt x="451" y="123"/>
                </a:lnTo>
                <a:lnTo>
                  <a:pt x="451" y="123"/>
                </a:lnTo>
                <a:lnTo>
                  <a:pt x="451" y="123"/>
                </a:lnTo>
                <a:lnTo>
                  <a:pt x="449" y="123"/>
                </a:lnTo>
                <a:lnTo>
                  <a:pt x="447" y="121"/>
                </a:lnTo>
                <a:lnTo>
                  <a:pt x="445" y="120"/>
                </a:lnTo>
                <a:lnTo>
                  <a:pt x="445" y="118"/>
                </a:lnTo>
                <a:lnTo>
                  <a:pt x="443" y="118"/>
                </a:lnTo>
                <a:lnTo>
                  <a:pt x="443" y="116"/>
                </a:lnTo>
                <a:lnTo>
                  <a:pt x="445" y="114"/>
                </a:lnTo>
                <a:lnTo>
                  <a:pt x="447" y="114"/>
                </a:lnTo>
                <a:lnTo>
                  <a:pt x="455" y="121"/>
                </a:lnTo>
                <a:lnTo>
                  <a:pt x="461" y="129"/>
                </a:lnTo>
                <a:lnTo>
                  <a:pt x="463" y="129"/>
                </a:lnTo>
                <a:lnTo>
                  <a:pt x="463" y="131"/>
                </a:lnTo>
                <a:lnTo>
                  <a:pt x="463" y="131"/>
                </a:lnTo>
                <a:lnTo>
                  <a:pt x="463" y="133"/>
                </a:lnTo>
                <a:lnTo>
                  <a:pt x="463" y="133"/>
                </a:lnTo>
                <a:lnTo>
                  <a:pt x="464" y="133"/>
                </a:lnTo>
                <a:lnTo>
                  <a:pt x="466" y="133"/>
                </a:lnTo>
                <a:lnTo>
                  <a:pt x="466" y="137"/>
                </a:lnTo>
                <a:lnTo>
                  <a:pt x="468" y="139"/>
                </a:lnTo>
                <a:lnTo>
                  <a:pt x="472" y="142"/>
                </a:lnTo>
                <a:lnTo>
                  <a:pt x="476" y="146"/>
                </a:lnTo>
                <a:lnTo>
                  <a:pt x="480" y="150"/>
                </a:lnTo>
                <a:lnTo>
                  <a:pt x="483" y="154"/>
                </a:lnTo>
                <a:lnTo>
                  <a:pt x="487" y="158"/>
                </a:lnTo>
                <a:lnTo>
                  <a:pt x="491" y="161"/>
                </a:lnTo>
                <a:lnTo>
                  <a:pt x="497" y="165"/>
                </a:lnTo>
                <a:lnTo>
                  <a:pt x="476" y="135"/>
                </a:lnTo>
                <a:lnTo>
                  <a:pt x="453" y="104"/>
                </a:lnTo>
                <a:lnTo>
                  <a:pt x="434" y="85"/>
                </a:lnTo>
                <a:lnTo>
                  <a:pt x="415" y="66"/>
                </a:lnTo>
                <a:lnTo>
                  <a:pt x="415" y="66"/>
                </a:lnTo>
                <a:lnTo>
                  <a:pt x="415" y="64"/>
                </a:lnTo>
                <a:lnTo>
                  <a:pt x="417" y="64"/>
                </a:lnTo>
                <a:lnTo>
                  <a:pt x="447" y="91"/>
                </a:lnTo>
                <a:lnTo>
                  <a:pt x="476" y="120"/>
                </a:lnTo>
                <a:lnTo>
                  <a:pt x="476" y="121"/>
                </a:lnTo>
                <a:lnTo>
                  <a:pt x="476" y="121"/>
                </a:lnTo>
                <a:lnTo>
                  <a:pt x="480" y="123"/>
                </a:lnTo>
                <a:lnTo>
                  <a:pt x="483" y="125"/>
                </a:lnTo>
                <a:lnTo>
                  <a:pt x="539" y="190"/>
                </a:lnTo>
                <a:lnTo>
                  <a:pt x="539" y="190"/>
                </a:lnTo>
                <a:lnTo>
                  <a:pt x="537" y="190"/>
                </a:lnTo>
                <a:lnTo>
                  <a:pt x="537" y="190"/>
                </a:lnTo>
                <a:lnTo>
                  <a:pt x="535" y="190"/>
                </a:lnTo>
                <a:lnTo>
                  <a:pt x="504" y="156"/>
                </a:lnTo>
                <a:lnTo>
                  <a:pt x="503" y="154"/>
                </a:lnTo>
                <a:lnTo>
                  <a:pt x="503" y="152"/>
                </a:lnTo>
                <a:lnTo>
                  <a:pt x="503" y="152"/>
                </a:lnTo>
                <a:lnTo>
                  <a:pt x="501" y="152"/>
                </a:lnTo>
                <a:lnTo>
                  <a:pt x="501" y="150"/>
                </a:lnTo>
                <a:lnTo>
                  <a:pt x="499" y="148"/>
                </a:lnTo>
                <a:lnTo>
                  <a:pt x="497" y="146"/>
                </a:lnTo>
                <a:lnTo>
                  <a:pt x="495" y="144"/>
                </a:lnTo>
                <a:lnTo>
                  <a:pt x="495" y="144"/>
                </a:lnTo>
                <a:lnTo>
                  <a:pt x="493" y="142"/>
                </a:lnTo>
                <a:lnTo>
                  <a:pt x="493" y="142"/>
                </a:lnTo>
                <a:lnTo>
                  <a:pt x="491" y="142"/>
                </a:lnTo>
                <a:lnTo>
                  <a:pt x="491" y="140"/>
                </a:lnTo>
                <a:lnTo>
                  <a:pt x="491" y="140"/>
                </a:lnTo>
                <a:lnTo>
                  <a:pt x="491" y="140"/>
                </a:lnTo>
                <a:lnTo>
                  <a:pt x="489" y="139"/>
                </a:lnTo>
                <a:lnTo>
                  <a:pt x="483" y="135"/>
                </a:lnTo>
                <a:lnTo>
                  <a:pt x="482" y="129"/>
                </a:lnTo>
                <a:lnTo>
                  <a:pt x="480" y="129"/>
                </a:lnTo>
                <a:lnTo>
                  <a:pt x="480" y="127"/>
                </a:lnTo>
                <a:lnTo>
                  <a:pt x="480" y="127"/>
                </a:lnTo>
                <a:lnTo>
                  <a:pt x="478" y="127"/>
                </a:lnTo>
                <a:lnTo>
                  <a:pt x="476" y="123"/>
                </a:lnTo>
                <a:lnTo>
                  <a:pt x="474" y="121"/>
                </a:lnTo>
                <a:lnTo>
                  <a:pt x="472" y="120"/>
                </a:lnTo>
                <a:lnTo>
                  <a:pt x="472" y="120"/>
                </a:lnTo>
                <a:lnTo>
                  <a:pt x="470" y="120"/>
                </a:lnTo>
                <a:lnTo>
                  <a:pt x="470" y="118"/>
                </a:lnTo>
                <a:lnTo>
                  <a:pt x="468" y="118"/>
                </a:lnTo>
                <a:lnTo>
                  <a:pt x="466" y="116"/>
                </a:lnTo>
                <a:lnTo>
                  <a:pt x="480" y="133"/>
                </a:lnTo>
                <a:lnTo>
                  <a:pt x="491" y="150"/>
                </a:lnTo>
                <a:lnTo>
                  <a:pt x="495" y="156"/>
                </a:lnTo>
                <a:lnTo>
                  <a:pt x="499" y="161"/>
                </a:lnTo>
                <a:lnTo>
                  <a:pt x="503" y="169"/>
                </a:lnTo>
                <a:lnTo>
                  <a:pt x="501" y="169"/>
                </a:lnTo>
                <a:lnTo>
                  <a:pt x="501" y="169"/>
                </a:lnTo>
                <a:lnTo>
                  <a:pt x="499" y="169"/>
                </a:lnTo>
                <a:lnTo>
                  <a:pt x="497" y="167"/>
                </a:lnTo>
                <a:lnTo>
                  <a:pt x="485" y="158"/>
                </a:lnTo>
                <a:lnTo>
                  <a:pt x="472" y="146"/>
                </a:lnTo>
                <a:lnTo>
                  <a:pt x="474" y="150"/>
                </a:lnTo>
                <a:lnTo>
                  <a:pt x="476" y="152"/>
                </a:lnTo>
                <a:lnTo>
                  <a:pt x="476" y="156"/>
                </a:lnTo>
                <a:lnTo>
                  <a:pt x="476" y="156"/>
                </a:lnTo>
                <a:lnTo>
                  <a:pt x="476" y="158"/>
                </a:lnTo>
                <a:lnTo>
                  <a:pt x="474" y="158"/>
                </a:lnTo>
                <a:lnTo>
                  <a:pt x="463" y="148"/>
                </a:lnTo>
                <a:lnTo>
                  <a:pt x="451" y="140"/>
                </a:lnTo>
                <a:lnTo>
                  <a:pt x="451" y="140"/>
                </a:lnTo>
                <a:lnTo>
                  <a:pt x="451" y="142"/>
                </a:lnTo>
                <a:lnTo>
                  <a:pt x="451" y="142"/>
                </a:lnTo>
                <a:lnTo>
                  <a:pt x="453" y="142"/>
                </a:lnTo>
                <a:lnTo>
                  <a:pt x="453" y="144"/>
                </a:lnTo>
                <a:lnTo>
                  <a:pt x="453" y="144"/>
                </a:lnTo>
                <a:lnTo>
                  <a:pt x="453" y="146"/>
                </a:lnTo>
                <a:lnTo>
                  <a:pt x="455" y="148"/>
                </a:lnTo>
                <a:lnTo>
                  <a:pt x="457" y="150"/>
                </a:lnTo>
                <a:close/>
                <a:moveTo>
                  <a:pt x="451" y="51"/>
                </a:moveTo>
                <a:lnTo>
                  <a:pt x="451" y="51"/>
                </a:lnTo>
                <a:lnTo>
                  <a:pt x="451" y="49"/>
                </a:lnTo>
                <a:lnTo>
                  <a:pt x="451" y="49"/>
                </a:lnTo>
                <a:lnTo>
                  <a:pt x="449" y="47"/>
                </a:lnTo>
                <a:lnTo>
                  <a:pt x="449" y="49"/>
                </a:lnTo>
                <a:lnTo>
                  <a:pt x="447" y="47"/>
                </a:lnTo>
                <a:lnTo>
                  <a:pt x="445" y="45"/>
                </a:lnTo>
                <a:lnTo>
                  <a:pt x="443" y="45"/>
                </a:lnTo>
                <a:lnTo>
                  <a:pt x="434" y="47"/>
                </a:lnTo>
                <a:lnTo>
                  <a:pt x="426" y="47"/>
                </a:lnTo>
                <a:lnTo>
                  <a:pt x="449" y="70"/>
                </a:lnTo>
                <a:lnTo>
                  <a:pt x="472" y="91"/>
                </a:lnTo>
                <a:lnTo>
                  <a:pt x="482" y="101"/>
                </a:lnTo>
                <a:lnTo>
                  <a:pt x="489" y="110"/>
                </a:lnTo>
                <a:lnTo>
                  <a:pt x="527" y="152"/>
                </a:lnTo>
                <a:lnTo>
                  <a:pt x="531" y="156"/>
                </a:lnTo>
                <a:lnTo>
                  <a:pt x="535" y="158"/>
                </a:lnTo>
                <a:lnTo>
                  <a:pt x="539" y="161"/>
                </a:lnTo>
                <a:lnTo>
                  <a:pt x="537" y="156"/>
                </a:lnTo>
                <a:lnTo>
                  <a:pt x="535" y="150"/>
                </a:lnTo>
                <a:lnTo>
                  <a:pt x="506" y="108"/>
                </a:lnTo>
                <a:lnTo>
                  <a:pt x="470" y="70"/>
                </a:lnTo>
                <a:lnTo>
                  <a:pt x="470" y="68"/>
                </a:lnTo>
                <a:lnTo>
                  <a:pt x="470" y="68"/>
                </a:lnTo>
                <a:lnTo>
                  <a:pt x="464" y="62"/>
                </a:lnTo>
                <a:lnTo>
                  <a:pt x="459" y="59"/>
                </a:lnTo>
                <a:lnTo>
                  <a:pt x="459" y="57"/>
                </a:lnTo>
                <a:lnTo>
                  <a:pt x="457" y="55"/>
                </a:lnTo>
                <a:lnTo>
                  <a:pt x="455" y="53"/>
                </a:lnTo>
                <a:lnTo>
                  <a:pt x="453" y="53"/>
                </a:lnTo>
                <a:lnTo>
                  <a:pt x="455" y="53"/>
                </a:lnTo>
                <a:lnTo>
                  <a:pt x="455" y="51"/>
                </a:lnTo>
                <a:lnTo>
                  <a:pt x="453" y="51"/>
                </a:lnTo>
                <a:lnTo>
                  <a:pt x="453" y="51"/>
                </a:lnTo>
                <a:lnTo>
                  <a:pt x="451" y="51"/>
                </a:lnTo>
                <a:close/>
                <a:moveTo>
                  <a:pt x="116" y="314"/>
                </a:moveTo>
                <a:lnTo>
                  <a:pt x="116" y="316"/>
                </a:lnTo>
                <a:lnTo>
                  <a:pt x="118" y="316"/>
                </a:lnTo>
                <a:lnTo>
                  <a:pt x="118" y="318"/>
                </a:lnTo>
                <a:lnTo>
                  <a:pt x="118" y="319"/>
                </a:lnTo>
                <a:lnTo>
                  <a:pt x="118" y="323"/>
                </a:lnTo>
                <a:lnTo>
                  <a:pt x="118" y="329"/>
                </a:lnTo>
                <a:lnTo>
                  <a:pt x="118" y="329"/>
                </a:lnTo>
                <a:lnTo>
                  <a:pt x="120" y="331"/>
                </a:lnTo>
                <a:lnTo>
                  <a:pt x="160" y="340"/>
                </a:lnTo>
                <a:lnTo>
                  <a:pt x="205" y="344"/>
                </a:lnTo>
                <a:lnTo>
                  <a:pt x="251" y="342"/>
                </a:lnTo>
                <a:lnTo>
                  <a:pt x="295" y="337"/>
                </a:lnTo>
                <a:lnTo>
                  <a:pt x="335" y="325"/>
                </a:lnTo>
                <a:lnTo>
                  <a:pt x="358" y="316"/>
                </a:lnTo>
                <a:lnTo>
                  <a:pt x="381" y="304"/>
                </a:lnTo>
                <a:lnTo>
                  <a:pt x="402" y="291"/>
                </a:lnTo>
                <a:lnTo>
                  <a:pt x="461" y="245"/>
                </a:lnTo>
                <a:lnTo>
                  <a:pt x="478" y="226"/>
                </a:lnTo>
                <a:lnTo>
                  <a:pt x="493" y="205"/>
                </a:lnTo>
                <a:lnTo>
                  <a:pt x="495" y="203"/>
                </a:lnTo>
                <a:lnTo>
                  <a:pt x="495" y="203"/>
                </a:lnTo>
                <a:lnTo>
                  <a:pt x="497" y="201"/>
                </a:lnTo>
                <a:lnTo>
                  <a:pt x="499" y="201"/>
                </a:lnTo>
                <a:lnTo>
                  <a:pt x="501" y="201"/>
                </a:lnTo>
                <a:lnTo>
                  <a:pt x="501" y="200"/>
                </a:lnTo>
                <a:lnTo>
                  <a:pt x="501" y="200"/>
                </a:lnTo>
                <a:lnTo>
                  <a:pt x="504" y="200"/>
                </a:lnTo>
                <a:lnTo>
                  <a:pt x="506" y="201"/>
                </a:lnTo>
                <a:lnTo>
                  <a:pt x="516" y="211"/>
                </a:lnTo>
                <a:lnTo>
                  <a:pt x="525" y="220"/>
                </a:lnTo>
                <a:lnTo>
                  <a:pt x="537" y="230"/>
                </a:lnTo>
                <a:lnTo>
                  <a:pt x="539" y="232"/>
                </a:lnTo>
                <a:lnTo>
                  <a:pt x="541" y="236"/>
                </a:lnTo>
                <a:lnTo>
                  <a:pt x="544" y="238"/>
                </a:lnTo>
                <a:lnTo>
                  <a:pt x="542" y="220"/>
                </a:lnTo>
                <a:lnTo>
                  <a:pt x="544" y="205"/>
                </a:lnTo>
                <a:lnTo>
                  <a:pt x="544" y="201"/>
                </a:lnTo>
                <a:lnTo>
                  <a:pt x="544" y="198"/>
                </a:lnTo>
                <a:lnTo>
                  <a:pt x="541" y="196"/>
                </a:lnTo>
                <a:lnTo>
                  <a:pt x="541" y="194"/>
                </a:lnTo>
                <a:lnTo>
                  <a:pt x="539" y="192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39" y="190"/>
                </a:lnTo>
                <a:lnTo>
                  <a:pt x="514" y="146"/>
                </a:lnTo>
                <a:lnTo>
                  <a:pt x="483" y="110"/>
                </a:lnTo>
                <a:lnTo>
                  <a:pt x="453" y="78"/>
                </a:lnTo>
                <a:lnTo>
                  <a:pt x="421" y="49"/>
                </a:lnTo>
                <a:lnTo>
                  <a:pt x="394" y="51"/>
                </a:lnTo>
                <a:lnTo>
                  <a:pt x="369" y="55"/>
                </a:lnTo>
                <a:lnTo>
                  <a:pt x="369" y="59"/>
                </a:lnTo>
                <a:lnTo>
                  <a:pt x="367" y="62"/>
                </a:lnTo>
                <a:lnTo>
                  <a:pt x="365" y="66"/>
                </a:lnTo>
                <a:lnTo>
                  <a:pt x="369" y="66"/>
                </a:lnTo>
                <a:lnTo>
                  <a:pt x="371" y="70"/>
                </a:lnTo>
                <a:lnTo>
                  <a:pt x="371" y="72"/>
                </a:lnTo>
                <a:lnTo>
                  <a:pt x="390" y="87"/>
                </a:lnTo>
                <a:lnTo>
                  <a:pt x="390" y="87"/>
                </a:lnTo>
                <a:lnTo>
                  <a:pt x="392" y="87"/>
                </a:lnTo>
                <a:lnTo>
                  <a:pt x="392" y="89"/>
                </a:lnTo>
                <a:lnTo>
                  <a:pt x="394" y="89"/>
                </a:lnTo>
                <a:lnTo>
                  <a:pt x="392" y="91"/>
                </a:lnTo>
                <a:lnTo>
                  <a:pt x="392" y="93"/>
                </a:lnTo>
                <a:lnTo>
                  <a:pt x="400" y="101"/>
                </a:lnTo>
                <a:lnTo>
                  <a:pt x="405" y="108"/>
                </a:lnTo>
                <a:lnTo>
                  <a:pt x="403" y="112"/>
                </a:lnTo>
                <a:lnTo>
                  <a:pt x="400" y="116"/>
                </a:lnTo>
                <a:lnTo>
                  <a:pt x="398" y="120"/>
                </a:lnTo>
                <a:lnTo>
                  <a:pt x="396" y="120"/>
                </a:lnTo>
                <a:lnTo>
                  <a:pt x="394" y="121"/>
                </a:lnTo>
                <a:lnTo>
                  <a:pt x="373" y="140"/>
                </a:lnTo>
                <a:lnTo>
                  <a:pt x="350" y="156"/>
                </a:lnTo>
                <a:lnTo>
                  <a:pt x="350" y="158"/>
                </a:lnTo>
                <a:lnTo>
                  <a:pt x="350" y="158"/>
                </a:lnTo>
                <a:lnTo>
                  <a:pt x="335" y="169"/>
                </a:lnTo>
                <a:lnTo>
                  <a:pt x="316" y="179"/>
                </a:lnTo>
                <a:lnTo>
                  <a:pt x="299" y="188"/>
                </a:lnTo>
                <a:lnTo>
                  <a:pt x="291" y="192"/>
                </a:lnTo>
                <a:lnTo>
                  <a:pt x="284" y="196"/>
                </a:lnTo>
                <a:lnTo>
                  <a:pt x="274" y="198"/>
                </a:lnTo>
                <a:lnTo>
                  <a:pt x="255" y="207"/>
                </a:lnTo>
                <a:lnTo>
                  <a:pt x="232" y="213"/>
                </a:lnTo>
                <a:lnTo>
                  <a:pt x="186" y="217"/>
                </a:lnTo>
                <a:lnTo>
                  <a:pt x="139" y="217"/>
                </a:lnTo>
                <a:lnTo>
                  <a:pt x="106" y="211"/>
                </a:lnTo>
                <a:lnTo>
                  <a:pt x="105" y="219"/>
                </a:lnTo>
                <a:lnTo>
                  <a:pt x="103" y="226"/>
                </a:lnTo>
                <a:lnTo>
                  <a:pt x="103" y="236"/>
                </a:lnTo>
                <a:lnTo>
                  <a:pt x="103" y="234"/>
                </a:lnTo>
                <a:lnTo>
                  <a:pt x="103" y="232"/>
                </a:lnTo>
                <a:lnTo>
                  <a:pt x="105" y="230"/>
                </a:lnTo>
                <a:lnTo>
                  <a:pt x="105" y="230"/>
                </a:lnTo>
                <a:lnTo>
                  <a:pt x="105" y="228"/>
                </a:lnTo>
                <a:lnTo>
                  <a:pt x="105" y="224"/>
                </a:lnTo>
                <a:lnTo>
                  <a:pt x="106" y="222"/>
                </a:lnTo>
                <a:lnTo>
                  <a:pt x="108" y="222"/>
                </a:lnTo>
                <a:lnTo>
                  <a:pt x="108" y="224"/>
                </a:lnTo>
                <a:lnTo>
                  <a:pt x="110" y="228"/>
                </a:lnTo>
                <a:lnTo>
                  <a:pt x="110" y="232"/>
                </a:lnTo>
                <a:lnTo>
                  <a:pt x="110" y="234"/>
                </a:lnTo>
                <a:lnTo>
                  <a:pt x="110" y="234"/>
                </a:lnTo>
                <a:lnTo>
                  <a:pt x="112" y="234"/>
                </a:lnTo>
                <a:lnTo>
                  <a:pt x="112" y="234"/>
                </a:lnTo>
                <a:lnTo>
                  <a:pt x="112" y="234"/>
                </a:lnTo>
                <a:lnTo>
                  <a:pt x="114" y="247"/>
                </a:lnTo>
                <a:lnTo>
                  <a:pt x="114" y="262"/>
                </a:lnTo>
                <a:lnTo>
                  <a:pt x="114" y="259"/>
                </a:lnTo>
                <a:lnTo>
                  <a:pt x="114" y="255"/>
                </a:lnTo>
                <a:lnTo>
                  <a:pt x="112" y="253"/>
                </a:lnTo>
                <a:lnTo>
                  <a:pt x="112" y="255"/>
                </a:lnTo>
                <a:lnTo>
                  <a:pt x="112" y="257"/>
                </a:lnTo>
                <a:lnTo>
                  <a:pt x="110" y="259"/>
                </a:lnTo>
                <a:lnTo>
                  <a:pt x="112" y="255"/>
                </a:lnTo>
                <a:lnTo>
                  <a:pt x="112" y="251"/>
                </a:lnTo>
                <a:lnTo>
                  <a:pt x="110" y="247"/>
                </a:lnTo>
                <a:lnTo>
                  <a:pt x="110" y="257"/>
                </a:lnTo>
                <a:lnTo>
                  <a:pt x="110" y="259"/>
                </a:lnTo>
                <a:lnTo>
                  <a:pt x="110" y="259"/>
                </a:lnTo>
                <a:lnTo>
                  <a:pt x="112" y="259"/>
                </a:lnTo>
                <a:lnTo>
                  <a:pt x="112" y="260"/>
                </a:lnTo>
                <a:lnTo>
                  <a:pt x="112" y="260"/>
                </a:lnTo>
                <a:lnTo>
                  <a:pt x="110" y="259"/>
                </a:lnTo>
                <a:lnTo>
                  <a:pt x="108" y="293"/>
                </a:lnTo>
                <a:lnTo>
                  <a:pt x="108" y="327"/>
                </a:lnTo>
                <a:lnTo>
                  <a:pt x="110" y="327"/>
                </a:lnTo>
                <a:lnTo>
                  <a:pt x="112" y="327"/>
                </a:lnTo>
                <a:lnTo>
                  <a:pt x="112" y="327"/>
                </a:lnTo>
                <a:lnTo>
                  <a:pt x="112" y="297"/>
                </a:lnTo>
                <a:lnTo>
                  <a:pt x="112" y="264"/>
                </a:lnTo>
                <a:lnTo>
                  <a:pt x="112" y="266"/>
                </a:lnTo>
                <a:lnTo>
                  <a:pt x="114" y="268"/>
                </a:lnTo>
                <a:lnTo>
                  <a:pt x="114" y="260"/>
                </a:lnTo>
                <a:lnTo>
                  <a:pt x="116" y="262"/>
                </a:lnTo>
                <a:lnTo>
                  <a:pt x="116" y="262"/>
                </a:lnTo>
                <a:lnTo>
                  <a:pt x="118" y="262"/>
                </a:lnTo>
                <a:lnTo>
                  <a:pt x="120" y="264"/>
                </a:lnTo>
                <a:lnTo>
                  <a:pt x="127" y="308"/>
                </a:lnTo>
                <a:lnTo>
                  <a:pt x="129" y="306"/>
                </a:lnTo>
                <a:lnTo>
                  <a:pt x="129" y="306"/>
                </a:lnTo>
                <a:lnTo>
                  <a:pt x="129" y="304"/>
                </a:lnTo>
                <a:lnTo>
                  <a:pt x="129" y="302"/>
                </a:lnTo>
                <a:lnTo>
                  <a:pt x="127" y="300"/>
                </a:lnTo>
                <a:lnTo>
                  <a:pt x="129" y="270"/>
                </a:lnTo>
                <a:lnTo>
                  <a:pt x="131" y="268"/>
                </a:lnTo>
                <a:lnTo>
                  <a:pt x="131" y="268"/>
                </a:lnTo>
                <a:lnTo>
                  <a:pt x="133" y="268"/>
                </a:lnTo>
                <a:lnTo>
                  <a:pt x="133" y="268"/>
                </a:lnTo>
                <a:lnTo>
                  <a:pt x="139" y="281"/>
                </a:lnTo>
                <a:lnTo>
                  <a:pt x="141" y="297"/>
                </a:lnTo>
                <a:lnTo>
                  <a:pt x="143" y="295"/>
                </a:lnTo>
                <a:lnTo>
                  <a:pt x="145" y="291"/>
                </a:lnTo>
                <a:lnTo>
                  <a:pt x="145" y="287"/>
                </a:lnTo>
                <a:lnTo>
                  <a:pt x="145" y="283"/>
                </a:lnTo>
                <a:lnTo>
                  <a:pt x="145" y="281"/>
                </a:lnTo>
                <a:lnTo>
                  <a:pt x="146" y="279"/>
                </a:lnTo>
                <a:lnTo>
                  <a:pt x="148" y="281"/>
                </a:lnTo>
                <a:lnTo>
                  <a:pt x="152" y="293"/>
                </a:lnTo>
                <a:lnTo>
                  <a:pt x="156" y="304"/>
                </a:lnTo>
                <a:lnTo>
                  <a:pt x="160" y="302"/>
                </a:lnTo>
                <a:lnTo>
                  <a:pt x="160" y="300"/>
                </a:lnTo>
                <a:lnTo>
                  <a:pt x="160" y="300"/>
                </a:lnTo>
                <a:lnTo>
                  <a:pt x="162" y="297"/>
                </a:lnTo>
                <a:lnTo>
                  <a:pt x="164" y="295"/>
                </a:lnTo>
                <a:lnTo>
                  <a:pt x="164" y="291"/>
                </a:lnTo>
                <a:lnTo>
                  <a:pt x="164" y="291"/>
                </a:lnTo>
                <a:lnTo>
                  <a:pt x="165" y="289"/>
                </a:lnTo>
                <a:lnTo>
                  <a:pt x="165" y="289"/>
                </a:lnTo>
                <a:lnTo>
                  <a:pt x="167" y="291"/>
                </a:lnTo>
                <a:lnTo>
                  <a:pt x="169" y="295"/>
                </a:lnTo>
                <a:lnTo>
                  <a:pt x="171" y="299"/>
                </a:lnTo>
                <a:lnTo>
                  <a:pt x="173" y="300"/>
                </a:lnTo>
                <a:lnTo>
                  <a:pt x="173" y="302"/>
                </a:lnTo>
                <a:lnTo>
                  <a:pt x="175" y="304"/>
                </a:lnTo>
                <a:lnTo>
                  <a:pt x="179" y="299"/>
                </a:lnTo>
                <a:lnTo>
                  <a:pt x="181" y="295"/>
                </a:lnTo>
                <a:lnTo>
                  <a:pt x="183" y="293"/>
                </a:lnTo>
                <a:lnTo>
                  <a:pt x="184" y="295"/>
                </a:lnTo>
                <a:lnTo>
                  <a:pt x="184" y="293"/>
                </a:lnTo>
                <a:lnTo>
                  <a:pt x="186" y="293"/>
                </a:lnTo>
                <a:lnTo>
                  <a:pt x="188" y="293"/>
                </a:lnTo>
                <a:lnTo>
                  <a:pt x="188" y="295"/>
                </a:lnTo>
                <a:lnTo>
                  <a:pt x="190" y="295"/>
                </a:lnTo>
                <a:lnTo>
                  <a:pt x="223" y="293"/>
                </a:lnTo>
                <a:lnTo>
                  <a:pt x="228" y="291"/>
                </a:lnTo>
                <a:lnTo>
                  <a:pt x="236" y="289"/>
                </a:lnTo>
                <a:lnTo>
                  <a:pt x="242" y="287"/>
                </a:lnTo>
                <a:lnTo>
                  <a:pt x="249" y="285"/>
                </a:lnTo>
                <a:lnTo>
                  <a:pt x="249" y="283"/>
                </a:lnTo>
                <a:lnTo>
                  <a:pt x="249" y="283"/>
                </a:lnTo>
                <a:lnTo>
                  <a:pt x="251" y="283"/>
                </a:lnTo>
                <a:lnTo>
                  <a:pt x="253" y="283"/>
                </a:lnTo>
                <a:lnTo>
                  <a:pt x="253" y="283"/>
                </a:lnTo>
                <a:lnTo>
                  <a:pt x="245" y="287"/>
                </a:lnTo>
                <a:lnTo>
                  <a:pt x="238" y="291"/>
                </a:lnTo>
                <a:lnTo>
                  <a:pt x="238" y="291"/>
                </a:lnTo>
                <a:lnTo>
                  <a:pt x="238" y="291"/>
                </a:lnTo>
                <a:lnTo>
                  <a:pt x="236" y="291"/>
                </a:lnTo>
                <a:lnTo>
                  <a:pt x="236" y="293"/>
                </a:lnTo>
                <a:lnTo>
                  <a:pt x="236" y="293"/>
                </a:lnTo>
                <a:lnTo>
                  <a:pt x="234" y="293"/>
                </a:lnTo>
                <a:lnTo>
                  <a:pt x="234" y="293"/>
                </a:lnTo>
                <a:lnTo>
                  <a:pt x="232" y="293"/>
                </a:lnTo>
                <a:lnTo>
                  <a:pt x="232" y="293"/>
                </a:lnTo>
                <a:lnTo>
                  <a:pt x="230" y="293"/>
                </a:lnTo>
                <a:lnTo>
                  <a:pt x="223" y="297"/>
                </a:lnTo>
                <a:lnTo>
                  <a:pt x="213" y="299"/>
                </a:lnTo>
                <a:lnTo>
                  <a:pt x="207" y="299"/>
                </a:lnTo>
                <a:lnTo>
                  <a:pt x="202" y="299"/>
                </a:lnTo>
                <a:lnTo>
                  <a:pt x="194" y="300"/>
                </a:lnTo>
                <a:lnTo>
                  <a:pt x="186" y="300"/>
                </a:lnTo>
                <a:lnTo>
                  <a:pt x="186" y="300"/>
                </a:lnTo>
                <a:lnTo>
                  <a:pt x="184" y="300"/>
                </a:lnTo>
                <a:lnTo>
                  <a:pt x="183" y="300"/>
                </a:lnTo>
                <a:lnTo>
                  <a:pt x="179" y="306"/>
                </a:lnTo>
                <a:lnTo>
                  <a:pt x="179" y="308"/>
                </a:lnTo>
                <a:lnTo>
                  <a:pt x="177" y="308"/>
                </a:lnTo>
                <a:lnTo>
                  <a:pt x="175" y="308"/>
                </a:lnTo>
                <a:lnTo>
                  <a:pt x="171" y="306"/>
                </a:lnTo>
                <a:lnTo>
                  <a:pt x="169" y="302"/>
                </a:lnTo>
                <a:lnTo>
                  <a:pt x="167" y="297"/>
                </a:lnTo>
                <a:lnTo>
                  <a:pt x="164" y="300"/>
                </a:lnTo>
                <a:lnTo>
                  <a:pt x="162" y="304"/>
                </a:lnTo>
                <a:lnTo>
                  <a:pt x="160" y="308"/>
                </a:lnTo>
                <a:lnTo>
                  <a:pt x="158" y="308"/>
                </a:lnTo>
                <a:lnTo>
                  <a:pt x="154" y="308"/>
                </a:lnTo>
                <a:lnTo>
                  <a:pt x="152" y="306"/>
                </a:lnTo>
                <a:lnTo>
                  <a:pt x="150" y="300"/>
                </a:lnTo>
                <a:lnTo>
                  <a:pt x="148" y="295"/>
                </a:lnTo>
                <a:lnTo>
                  <a:pt x="146" y="289"/>
                </a:lnTo>
                <a:lnTo>
                  <a:pt x="145" y="302"/>
                </a:lnTo>
                <a:lnTo>
                  <a:pt x="143" y="302"/>
                </a:lnTo>
                <a:lnTo>
                  <a:pt x="141" y="302"/>
                </a:lnTo>
                <a:lnTo>
                  <a:pt x="139" y="300"/>
                </a:lnTo>
                <a:lnTo>
                  <a:pt x="137" y="297"/>
                </a:lnTo>
                <a:lnTo>
                  <a:pt x="137" y="293"/>
                </a:lnTo>
                <a:lnTo>
                  <a:pt x="137" y="289"/>
                </a:lnTo>
                <a:lnTo>
                  <a:pt x="137" y="285"/>
                </a:lnTo>
                <a:lnTo>
                  <a:pt x="135" y="279"/>
                </a:lnTo>
                <a:lnTo>
                  <a:pt x="133" y="274"/>
                </a:lnTo>
                <a:lnTo>
                  <a:pt x="133" y="281"/>
                </a:lnTo>
                <a:lnTo>
                  <a:pt x="133" y="287"/>
                </a:lnTo>
                <a:lnTo>
                  <a:pt x="131" y="293"/>
                </a:lnTo>
                <a:lnTo>
                  <a:pt x="129" y="297"/>
                </a:lnTo>
                <a:lnTo>
                  <a:pt x="131" y="300"/>
                </a:lnTo>
                <a:lnTo>
                  <a:pt x="131" y="306"/>
                </a:lnTo>
                <a:lnTo>
                  <a:pt x="131" y="312"/>
                </a:lnTo>
                <a:lnTo>
                  <a:pt x="129" y="316"/>
                </a:lnTo>
                <a:lnTo>
                  <a:pt x="129" y="318"/>
                </a:lnTo>
                <a:lnTo>
                  <a:pt x="127" y="318"/>
                </a:lnTo>
                <a:lnTo>
                  <a:pt x="127" y="318"/>
                </a:lnTo>
                <a:lnTo>
                  <a:pt x="125" y="316"/>
                </a:lnTo>
                <a:lnTo>
                  <a:pt x="125" y="314"/>
                </a:lnTo>
                <a:lnTo>
                  <a:pt x="124" y="312"/>
                </a:lnTo>
                <a:lnTo>
                  <a:pt x="124" y="312"/>
                </a:lnTo>
                <a:lnTo>
                  <a:pt x="122" y="312"/>
                </a:lnTo>
                <a:lnTo>
                  <a:pt x="122" y="310"/>
                </a:lnTo>
                <a:lnTo>
                  <a:pt x="124" y="310"/>
                </a:lnTo>
                <a:lnTo>
                  <a:pt x="124" y="310"/>
                </a:lnTo>
                <a:lnTo>
                  <a:pt x="120" y="287"/>
                </a:lnTo>
                <a:lnTo>
                  <a:pt x="122" y="287"/>
                </a:lnTo>
                <a:lnTo>
                  <a:pt x="122" y="285"/>
                </a:lnTo>
                <a:lnTo>
                  <a:pt x="122" y="283"/>
                </a:lnTo>
                <a:lnTo>
                  <a:pt x="122" y="279"/>
                </a:lnTo>
                <a:lnTo>
                  <a:pt x="122" y="278"/>
                </a:lnTo>
                <a:lnTo>
                  <a:pt x="120" y="278"/>
                </a:lnTo>
                <a:lnTo>
                  <a:pt x="120" y="279"/>
                </a:lnTo>
                <a:lnTo>
                  <a:pt x="120" y="279"/>
                </a:lnTo>
                <a:lnTo>
                  <a:pt x="120" y="281"/>
                </a:lnTo>
                <a:lnTo>
                  <a:pt x="120" y="279"/>
                </a:lnTo>
                <a:lnTo>
                  <a:pt x="120" y="278"/>
                </a:lnTo>
                <a:lnTo>
                  <a:pt x="120" y="276"/>
                </a:lnTo>
                <a:lnTo>
                  <a:pt x="120" y="274"/>
                </a:lnTo>
                <a:lnTo>
                  <a:pt x="118" y="272"/>
                </a:lnTo>
                <a:lnTo>
                  <a:pt x="118" y="272"/>
                </a:lnTo>
                <a:lnTo>
                  <a:pt x="118" y="270"/>
                </a:lnTo>
                <a:lnTo>
                  <a:pt x="118" y="270"/>
                </a:lnTo>
                <a:lnTo>
                  <a:pt x="116" y="312"/>
                </a:lnTo>
                <a:lnTo>
                  <a:pt x="118" y="314"/>
                </a:lnTo>
                <a:lnTo>
                  <a:pt x="118" y="314"/>
                </a:lnTo>
                <a:lnTo>
                  <a:pt x="116" y="314"/>
                </a:lnTo>
                <a:close/>
                <a:moveTo>
                  <a:pt x="552" y="0"/>
                </a:moveTo>
                <a:lnTo>
                  <a:pt x="554" y="0"/>
                </a:lnTo>
                <a:lnTo>
                  <a:pt x="554" y="0"/>
                </a:lnTo>
                <a:lnTo>
                  <a:pt x="556" y="2"/>
                </a:lnTo>
                <a:lnTo>
                  <a:pt x="562" y="36"/>
                </a:lnTo>
                <a:lnTo>
                  <a:pt x="565" y="74"/>
                </a:lnTo>
                <a:lnTo>
                  <a:pt x="563" y="74"/>
                </a:lnTo>
                <a:lnTo>
                  <a:pt x="563" y="74"/>
                </a:lnTo>
                <a:lnTo>
                  <a:pt x="565" y="87"/>
                </a:lnTo>
                <a:lnTo>
                  <a:pt x="565" y="101"/>
                </a:lnTo>
                <a:lnTo>
                  <a:pt x="565" y="135"/>
                </a:lnTo>
                <a:lnTo>
                  <a:pt x="563" y="167"/>
                </a:lnTo>
                <a:lnTo>
                  <a:pt x="562" y="200"/>
                </a:lnTo>
                <a:lnTo>
                  <a:pt x="560" y="232"/>
                </a:lnTo>
                <a:lnTo>
                  <a:pt x="567" y="232"/>
                </a:lnTo>
                <a:lnTo>
                  <a:pt x="575" y="232"/>
                </a:lnTo>
                <a:lnTo>
                  <a:pt x="581" y="234"/>
                </a:lnTo>
                <a:lnTo>
                  <a:pt x="582" y="234"/>
                </a:lnTo>
                <a:lnTo>
                  <a:pt x="582" y="236"/>
                </a:lnTo>
                <a:lnTo>
                  <a:pt x="582" y="236"/>
                </a:lnTo>
                <a:lnTo>
                  <a:pt x="579" y="239"/>
                </a:lnTo>
                <a:lnTo>
                  <a:pt x="575" y="239"/>
                </a:lnTo>
                <a:lnTo>
                  <a:pt x="569" y="239"/>
                </a:lnTo>
                <a:lnTo>
                  <a:pt x="569" y="239"/>
                </a:lnTo>
                <a:lnTo>
                  <a:pt x="569" y="241"/>
                </a:lnTo>
                <a:lnTo>
                  <a:pt x="567" y="243"/>
                </a:lnTo>
                <a:lnTo>
                  <a:pt x="565" y="243"/>
                </a:lnTo>
                <a:lnTo>
                  <a:pt x="562" y="245"/>
                </a:lnTo>
                <a:lnTo>
                  <a:pt x="560" y="245"/>
                </a:lnTo>
                <a:lnTo>
                  <a:pt x="560" y="253"/>
                </a:lnTo>
                <a:lnTo>
                  <a:pt x="560" y="259"/>
                </a:lnTo>
                <a:lnTo>
                  <a:pt x="558" y="260"/>
                </a:lnTo>
                <a:lnTo>
                  <a:pt x="556" y="262"/>
                </a:lnTo>
                <a:lnTo>
                  <a:pt x="554" y="262"/>
                </a:lnTo>
                <a:lnTo>
                  <a:pt x="552" y="262"/>
                </a:lnTo>
                <a:lnTo>
                  <a:pt x="552" y="268"/>
                </a:lnTo>
                <a:lnTo>
                  <a:pt x="552" y="276"/>
                </a:lnTo>
                <a:lnTo>
                  <a:pt x="550" y="278"/>
                </a:lnTo>
                <a:lnTo>
                  <a:pt x="548" y="278"/>
                </a:lnTo>
                <a:lnTo>
                  <a:pt x="544" y="279"/>
                </a:lnTo>
                <a:lnTo>
                  <a:pt x="544" y="278"/>
                </a:lnTo>
                <a:lnTo>
                  <a:pt x="542" y="276"/>
                </a:lnTo>
                <a:lnTo>
                  <a:pt x="542" y="268"/>
                </a:lnTo>
                <a:lnTo>
                  <a:pt x="544" y="260"/>
                </a:lnTo>
                <a:lnTo>
                  <a:pt x="544" y="253"/>
                </a:lnTo>
                <a:lnTo>
                  <a:pt x="512" y="260"/>
                </a:lnTo>
                <a:lnTo>
                  <a:pt x="510" y="260"/>
                </a:lnTo>
                <a:lnTo>
                  <a:pt x="510" y="260"/>
                </a:lnTo>
                <a:lnTo>
                  <a:pt x="512" y="264"/>
                </a:lnTo>
                <a:lnTo>
                  <a:pt x="516" y="264"/>
                </a:lnTo>
                <a:lnTo>
                  <a:pt x="516" y="266"/>
                </a:lnTo>
                <a:lnTo>
                  <a:pt x="516" y="266"/>
                </a:lnTo>
                <a:lnTo>
                  <a:pt x="518" y="268"/>
                </a:lnTo>
                <a:lnTo>
                  <a:pt x="516" y="270"/>
                </a:lnTo>
                <a:lnTo>
                  <a:pt x="516" y="272"/>
                </a:lnTo>
                <a:lnTo>
                  <a:pt x="516" y="276"/>
                </a:lnTo>
                <a:lnTo>
                  <a:pt x="514" y="276"/>
                </a:lnTo>
                <a:lnTo>
                  <a:pt x="510" y="278"/>
                </a:lnTo>
                <a:lnTo>
                  <a:pt x="506" y="276"/>
                </a:lnTo>
                <a:lnTo>
                  <a:pt x="503" y="274"/>
                </a:lnTo>
                <a:lnTo>
                  <a:pt x="501" y="272"/>
                </a:lnTo>
                <a:lnTo>
                  <a:pt x="497" y="270"/>
                </a:lnTo>
                <a:lnTo>
                  <a:pt x="495" y="268"/>
                </a:lnTo>
                <a:lnTo>
                  <a:pt x="491" y="266"/>
                </a:lnTo>
                <a:lnTo>
                  <a:pt x="487" y="264"/>
                </a:lnTo>
                <a:lnTo>
                  <a:pt x="487" y="264"/>
                </a:lnTo>
                <a:lnTo>
                  <a:pt x="485" y="264"/>
                </a:lnTo>
                <a:lnTo>
                  <a:pt x="485" y="262"/>
                </a:lnTo>
                <a:lnTo>
                  <a:pt x="485" y="262"/>
                </a:lnTo>
                <a:lnTo>
                  <a:pt x="485" y="262"/>
                </a:lnTo>
                <a:lnTo>
                  <a:pt x="487" y="260"/>
                </a:lnTo>
                <a:lnTo>
                  <a:pt x="487" y="260"/>
                </a:lnTo>
                <a:lnTo>
                  <a:pt x="489" y="259"/>
                </a:lnTo>
                <a:lnTo>
                  <a:pt x="485" y="257"/>
                </a:lnTo>
                <a:lnTo>
                  <a:pt x="482" y="253"/>
                </a:lnTo>
                <a:lnTo>
                  <a:pt x="478" y="249"/>
                </a:lnTo>
                <a:lnTo>
                  <a:pt x="434" y="285"/>
                </a:lnTo>
                <a:lnTo>
                  <a:pt x="384" y="316"/>
                </a:lnTo>
                <a:lnTo>
                  <a:pt x="343" y="335"/>
                </a:lnTo>
                <a:lnTo>
                  <a:pt x="297" y="348"/>
                </a:lnTo>
                <a:lnTo>
                  <a:pt x="253" y="354"/>
                </a:lnTo>
                <a:lnTo>
                  <a:pt x="207" y="356"/>
                </a:lnTo>
                <a:lnTo>
                  <a:pt x="162" y="354"/>
                </a:lnTo>
                <a:lnTo>
                  <a:pt x="118" y="348"/>
                </a:lnTo>
                <a:lnTo>
                  <a:pt x="116" y="348"/>
                </a:lnTo>
                <a:lnTo>
                  <a:pt x="116" y="350"/>
                </a:lnTo>
                <a:lnTo>
                  <a:pt x="118" y="352"/>
                </a:lnTo>
                <a:lnTo>
                  <a:pt x="116" y="354"/>
                </a:lnTo>
                <a:lnTo>
                  <a:pt x="114" y="354"/>
                </a:lnTo>
                <a:lnTo>
                  <a:pt x="112" y="354"/>
                </a:lnTo>
                <a:lnTo>
                  <a:pt x="95" y="346"/>
                </a:lnTo>
                <a:lnTo>
                  <a:pt x="74" y="342"/>
                </a:lnTo>
                <a:lnTo>
                  <a:pt x="65" y="340"/>
                </a:lnTo>
                <a:lnTo>
                  <a:pt x="57" y="338"/>
                </a:lnTo>
                <a:lnTo>
                  <a:pt x="32" y="335"/>
                </a:lnTo>
                <a:lnTo>
                  <a:pt x="11" y="327"/>
                </a:lnTo>
                <a:lnTo>
                  <a:pt x="7" y="323"/>
                </a:lnTo>
                <a:lnTo>
                  <a:pt x="4" y="321"/>
                </a:lnTo>
                <a:lnTo>
                  <a:pt x="2" y="319"/>
                </a:lnTo>
                <a:lnTo>
                  <a:pt x="2" y="319"/>
                </a:lnTo>
                <a:lnTo>
                  <a:pt x="0" y="318"/>
                </a:lnTo>
                <a:lnTo>
                  <a:pt x="0" y="316"/>
                </a:lnTo>
                <a:lnTo>
                  <a:pt x="21" y="323"/>
                </a:lnTo>
                <a:lnTo>
                  <a:pt x="44" y="329"/>
                </a:lnTo>
                <a:lnTo>
                  <a:pt x="68" y="331"/>
                </a:lnTo>
                <a:lnTo>
                  <a:pt x="45" y="316"/>
                </a:lnTo>
                <a:lnTo>
                  <a:pt x="45" y="316"/>
                </a:lnTo>
                <a:lnTo>
                  <a:pt x="47" y="314"/>
                </a:lnTo>
                <a:lnTo>
                  <a:pt x="47" y="314"/>
                </a:lnTo>
                <a:lnTo>
                  <a:pt x="47" y="312"/>
                </a:lnTo>
                <a:lnTo>
                  <a:pt x="47" y="310"/>
                </a:lnTo>
                <a:lnTo>
                  <a:pt x="51" y="310"/>
                </a:lnTo>
                <a:lnTo>
                  <a:pt x="53" y="312"/>
                </a:lnTo>
                <a:lnTo>
                  <a:pt x="47" y="306"/>
                </a:lnTo>
                <a:lnTo>
                  <a:pt x="44" y="302"/>
                </a:lnTo>
                <a:lnTo>
                  <a:pt x="44" y="300"/>
                </a:lnTo>
                <a:lnTo>
                  <a:pt x="45" y="299"/>
                </a:lnTo>
                <a:lnTo>
                  <a:pt x="47" y="297"/>
                </a:lnTo>
                <a:lnTo>
                  <a:pt x="49" y="297"/>
                </a:lnTo>
                <a:lnTo>
                  <a:pt x="49" y="299"/>
                </a:lnTo>
                <a:lnTo>
                  <a:pt x="49" y="299"/>
                </a:lnTo>
                <a:lnTo>
                  <a:pt x="51" y="300"/>
                </a:lnTo>
                <a:lnTo>
                  <a:pt x="53" y="302"/>
                </a:lnTo>
                <a:lnTo>
                  <a:pt x="55" y="302"/>
                </a:lnTo>
                <a:lnTo>
                  <a:pt x="55" y="300"/>
                </a:lnTo>
                <a:lnTo>
                  <a:pt x="55" y="300"/>
                </a:lnTo>
                <a:lnTo>
                  <a:pt x="55" y="300"/>
                </a:lnTo>
                <a:lnTo>
                  <a:pt x="61" y="278"/>
                </a:lnTo>
                <a:lnTo>
                  <a:pt x="61" y="253"/>
                </a:lnTo>
                <a:lnTo>
                  <a:pt x="61" y="251"/>
                </a:lnTo>
                <a:lnTo>
                  <a:pt x="63" y="249"/>
                </a:lnTo>
                <a:lnTo>
                  <a:pt x="63" y="247"/>
                </a:lnTo>
                <a:lnTo>
                  <a:pt x="63" y="249"/>
                </a:lnTo>
                <a:lnTo>
                  <a:pt x="61" y="249"/>
                </a:lnTo>
                <a:lnTo>
                  <a:pt x="59" y="249"/>
                </a:lnTo>
                <a:lnTo>
                  <a:pt x="57" y="249"/>
                </a:lnTo>
                <a:lnTo>
                  <a:pt x="57" y="247"/>
                </a:lnTo>
                <a:lnTo>
                  <a:pt x="59" y="245"/>
                </a:lnTo>
                <a:lnTo>
                  <a:pt x="61" y="243"/>
                </a:lnTo>
                <a:lnTo>
                  <a:pt x="63" y="241"/>
                </a:lnTo>
                <a:lnTo>
                  <a:pt x="63" y="241"/>
                </a:lnTo>
                <a:lnTo>
                  <a:pt x="61" y="241"/>
                </a:lnTo>
                <a:lnTo>
                  <a:pt x="59" y="241"/>
                </a:lnTo>
                <a:lnTo>
                  <a:pt x="59" y="238"/>
                </a:lnTo>
                <a:lnTo>
                  <a:pt x="59" y="236"/>
                </a:lnTo>
                <a:lnTo>
                  <a:pt x="61" y="236"/>
                </a:lnTo>
                <a:lnTo>
                  <a:pt x="66" y="228"/>
                </a:lnTo>
                <a:lnTo>
                  <a:pt x="66" y="228"/>
                </a:lnTo>
                <a:lnTo>
                  <a:pt x="65" y="226"/>
                </a:lnTo>
                <a:lnTo>
                  <a:pt x="65" y="226"/>
                </a:lnTo>
                <a:lnTo>
                  <a:pt x="63" y="228"/>
                </a:lnTo>
                <a:lnTo>
                  <a:pt x="61" y="228"/>
                </a:lnTo>
                <a:lnTo>
                  <a:pt x="61" y="226"/>
                </a:lnTo>
                <a:lnTo>
                  <a:pt x="61" y="226"/>
                </a:lnTo>
                <a:lnTo>
                  <a:pt x="61" y="224"/>
                </a:lnTo>
                <a:lnTo>
                  <a:pt x="61" y="224"/>
                </a:lnTo>
                <a:lnTo>
                  <a:pt x="55" y="226"/>
                </a:lnTo>
                <a:lnTo>
                  <a:pt x="49" y="228"/>
                </a:lnTo>
                <a:lnTo>
                  <a:pt x="47" y="228"/>
                </a:lnTo>
                <a:lnTo>
                  <a:pt x="47" y="228"/>
                </a:lnTo>
                <a:lnTo>
                  <a:pt x="45" y="224"/>
                </a:lnTo>
                <a:lnTo>
                  <a:pt x="45" y="222"/>
                </a:lnTo>
                <a:lnTo>
                  <a:pt x="47" y="220"/>
                </a:lnTo>
                <a:lnTo>
                  <a:pt x="51" y="217"/>
                </a:lnTo>
                <a:lnTo>
                  <a:pt x="59" y="211"/>
                </a:lnTo>
                <a:lnTo>
                  <a:pt x="65" y="207"/>
                </a:lnTo>
                <a:lnTo>
                  <a:pt x="68" y="205"/>
                </a:lnTo>
                <a:lnTo>
                  <a:pt x="72" y="203"/>
                </a:lnTo>
                <a:lnTo>
                  <a:pt x="74" y="203"/>
                </a:lnTo>
                <a:lnTo>
                  <a:pt x="74" y="201"/>
                </a:lnTo>
                <a:lnTo>
                  <a:pt x="74" y="201"/>
                </a:lnTo>
                <a:lnTo>
                  <a:pt x="63" y="198"/>
                </a:lnTo>
                <a:lnTo>
                  <a:pt x="55" y="194"/>
                </a:lnTo>
                <a:lnTo>
                  <a:pt x="45" y="190"/>
                </a:lnTo>
                <a:lnTo>
                  <a:pt x="44" y="188"/>
                </a:lnTo>
                <a:lnTo>
                  <a:pt x="44" y="184"/>
                </a:lnTo>
                <a:lnTo>
                  <a:pt x="65" y="192"/>
                </a:lnTo>
                <a:lnTo>
                  <a:pt x="87" y="196"/>
                </a:lnTo>
                <a:lnTo>
                  <a:pt x="103" y="188"/>
                </a:lnTo>
                <a:lnTo>
                  <a:pt x="120" y="180"/>
                </a:lnTo>
                <a:lnTo>
                  <a:pt x="122" y="180"/>
                </a:lnTo>
                <a:lnTo>
                  <a:pt x="122" y="180"/>
                </a:lnTo>
                <a:lnTo>
                  <a:pt x="124" y="182"/>
                </a:lnTo>
                <a:lnTo>
                  <a:pt x="125" y="184"/>
                </a:lnTo>
                <a:lnTo>
                  <a:pt x="124" y="188"/>
                </a:lnTo>
                <a:lnTo>
                  <a:pt x="124" y="188"/>
                </a:lnTo>
                <a:lnTo>
                  <a:pt x="120" y="190"/>
                </a:lnTo>
                <a:lnTo>
                  <a:pt x="118" y="192"/>
                </a:lnTo>
                <a:lnTo>
                  <a:pt x="116" y="194"/>
                </a:lnTo>
                <a:lnTo>
                  <a:pt x="135" y="198"/>
                </a:lnTo>
                <a:lnTo>
                  <a:pt x="154" y="200"/>
                </a:lnTo>
                <a:lnTo>
                  <a:pt x="181" y="203"/>
                </a:lnTo>
                <a:lnTo>
                  <a:pt x="207" y="201"/>
                </a:lnTo>
                <a:lnTo>
                  <a:pt x="232" y="198"/>
                </a:lnTo>
                <a:lnTo>
                  <a:pt x="274" y="182"/>
                </a:lnTo>
                <a:lnTo>
                  <a:pt x="312" y="165"/>
                </a:lnTo>
                <a:lnTo>
                  <a:pt x="341" y="150"/>
                </a:lnTo>
                <a:lnTo>
                  <a:pt x="363" y="131"/>
                </a:lnTo>
                <a:lnTo>
                  <a:pt x="363" y="131"/>
                </a:lnTo>
                <a:lnTo>
                  <a:pt x="363" y="129"/>
                </a:lnTo>
                <a:lnTo>
                  <a:pt x="362" y="127"/>
                </a:lnTo>
                <a:lnTo>
                  <a:pt x="360" y="127"/>
                </a:lnTo>
                <a:lnTo>
                  <a:pt x="358" y="125"/>
                </a:lnTo>
                <a:lnTo>
                  <a:pt x="358" y="125"/>
                </a:lnTo>
                <a:lnTo>
                  <a:pt x="356" y="125"/>
                </a:lnTo>
                <a:lnTo>
                  <a:pt x="356" y="123"/>
                </a:lnTo>
                <a:lnTo>
                  <a:pt x="354" y="121"/>
                </a:lnTo>
                <a:lnTo>
                  <a:pt x="354" y="121"/>
                </a:lnTo>
                <a:lnTo>
                  <a:pt x="352" y="121"/>
                </a:lnTo>
                <a:lnTo>
                  <a:pt x="352" y="121"/>
                </a:lnTo>
                <a:lnTo>
                  <a:pt x="350" y="121"/>
                </a:lnTo>
                <a:lnTo>
                  <a:pt x="350" y="120"/>
                </a:lnTo>
                <a:lnTo>
                  <a:pt x="350" y="116"/>
                </a:lnTo>
                <a:lnTo>
                  <a:pt x="348" y="114"/>
                </a:lnTo>
                <a:lnTo>
                  <a:pt x="346" y="116"/>
                </a:lnTo>
                <a:lnTo>
                  <a:pt x="344" y="116"/>
                </a:lnTo>
                <a:lnTo>
                  <a:pt x="344" y="114"/>
                </a:lnTo>
                <a:lnTo>
                  <a:pt x="344" y="112"/>
                </a:lnTo>
                <a:lnTo>
                  <a:pt x="344" y="110"/>
                </a:lnTo>
                <a:lnTo>
                  <a:pt x="343" y="110"/>
                </a:lnTo>
                <a:lnTo>
                  <a:pt x="341" y="110"/>
                </a:lnTo>
                <a:lnTo>
                  <a:pt x="341" y="108"/>
                </a:lnTo>
                <a:lnTo>
                  <a:pt x="341" y="106"/>
                </a:lnTo>
                <a:lnTo>
                  <a:pt x="341" y="106"/>
                </a:lnTo>
                <a:lnTo>
                  <a:pt x="339" y="106"/>
                </a:lnTo>
                <a:lnTo>
                  <a:pt x="337" y="106"/>
                </a:lnTo>
                <a:lnTo>
                  <a:pt x="337" y="102"/>
                </a:lnTo>
                <a:lnTo>
                  <a:pt x="333" y="99"/>
                </a:lnTo>
                <a:lnTo>
                  <a:pt x="333" y="101"/>
                </a:lnTo>
                <a:lnTo>
                  <a:pt x="331" y="102"/>
                </a:lnTo>
                <a:lnTo>
                  <a:pt x="331" y="104"/>
                </a:lnTo>
                <a:lnTo>
                  <a:pt x="329" y="104"/>
                </a:lnTo>
                <a:lnTo>
                  <a:pt x="329" y="104"/>
                </a:lnTo>
                <a:lnTo>
                  <a:pt x="329" y="106"/>
                </a:lnTo>
                <a:lnTo>
                  <a:pt x="327" y="108"/>
                </a:lnTo>
                <a:lnTo>
                  <a:pt x="325" y="110"/>
                </a:lnTo>
                <a:lnTo>
                  <a:pt x="322" y="108"/>
                </a:lnTo>
                <a:lnTo>
                  <a:pt x="318" y="106"/>
                </a:lnTo>
                <a:lnTo>
                  <a:pt x="322" y="101"/>
                </a:lnTo>
                <a:lnTo>
                  <a:pt x="324" y="95"/>
                </a:lnTo>
                <a:lnTo>
                  <a:pt x="325" y="87"/>
                </a:lnTo>
                <a:lnTo>
                  <a:pt x="327" y="87"/>
                </a:lnTo>
                <a:lnTo>
                  <a:pt x="327" y="85"/>
                </a:lnTo>
                <a:lnTo>
                  <a:pt x="331" y="80"/>
                </a:lnTo>
                <a:lnTo>
                  <a:pt x="333" y="76"/>
                </a:lnTo>
                <a:lnTo>
                  <a:pt x="337" y="70"/>
                </a:lnTo>
                <a:lnTo>
                  <a:pt x="339" y="64"/>
                </a:lnTo>
                <a:lnTo>
                  <a:pt x="341" y="62"/>
                </a:lnTo>
                <a:lnTo>
                  <a:pt x="341" y="62"/>
                </a:lnTo>
                <a:lnTo>
                  <a:pt x="343" y="61"/>
                </a:lnTo>
                <a:lnTo>
                  <a:pt x="341" y="59"/>
                </a:lnTo>
                <a:lnTo>
                  <a:pt x="339" y="55"/>
                </a:lnTo>
                <a:lnTo>
                  <a:pt x="341" y="51"/>
                </a:lnTo>
                <a:lnTo>
                  <a:pt x="341" y="51"/>
                </a:lnTo>
                <a:lnTo>
                  <a:pt x="343" y="51"/>
                </a:lnTo>
                <a:lnTo>
                  <a:pt x="343" y="49"/>
                </a:lnTo>
                <a:lnTo>
                  <a:pt x="346" y="45"/>
                </a:lnTo>
                <a:lnTo>
                  <a:pt x="346" y="43"/>
                </a:lnTo>
                <a:lnTo>
                  <a:pt x="348" y="38"/>
                </a:lnTo>
                <a:lnTo>
                  <a:pt x="350" y="38"/>
                </a:lnTo>
                <a:lnTo>
                  <a:pt x="352" y="36"/>
                </a:lnTo>
                <a:lnTo>
                  <a:pt x="352" y="34"/>
                </a:lnTo>
                <a:lnTo>
                  <a:pt x="352" y="34"/>
                </a:lnTo>
                <a:lnTo>
                  <a:pt x="352" y="32"/>
                </a:lnTo>
                <a:lnTo>
                  <a:pt x="352" y="32"/>
                </a:lnTo>
                <a:lnTo>
                  <a:pt x="354" y="32"/>
                </a:lnTo>
                <a:lnTo>
                  <a:pt x="356" y="32"/>
                </a:lnTo>
                <a:lnTo>
                  <a:pt x="358" y="32"/>
                </a:lnTo>
                <a:lnTo>
                  <a:pt x="360" y="34"/>
                </a:lnTo>
                <a:lnTo>
                  <a:pt x="362" y="38"/>
                </a:lnTo>
                <a:lnTo>
                  <a:pt x="360" y="41"/>
                </a:lnTo>
                <a:lnTo>
                  <a:pt x="392" y="36"/>
                </a:lnTo>
                <a:lnTo>
                  <a:pt x="426" y="32"/>
                </a:lnTo>
                <a:lnTo>
                  <a:pt x="430" y="32"/>
                </a:lnTo>
                <a:lnTo>
                  <a:pt x="432" y="30"/>
                </a:lnTo>
                <a:lnTo>
                  <a:pt x="436" y="30"/>
                </a:lnTo>
                <a:lnTo>
                  <a:pt x="440" y="30"/>
                </a:lnTo>
                <a:lnTo>
                  <a:pt x="445" y="30"/>
                </a:lnTo>
                <a:lnTo>
                  <a:pt x="449" y="28"/>
                </a:lnTo>
                <a:lnTo>
                  <a:pt x="480" y="24"/>
                </a:lnTo>
                <a:lnTo>
                  <a:pt x="510" y="21"/>
                </a:lnTo>
                <a:lnTo>
                  <a:pt x="518" y="19"/>
                </a:lnTo>
                <a:lnTo>
                  <a:pt x="525" y="17"/>
                </a:lnTo>
                <a:lnTo>
                  <a:pt x="535" y="19"/>
                </a:lnTo>
                <a:lnTo>
                  <a:pt x="535" y="15"/>
                </a:lnTo>
                <a:lnTo>
                  <a:pt x="535" y="11"/>
                </a:lnTo>
                <a:lnTo>
                  <a:pt x="535" y="9"/>
                </a:lnTo>
                <a:lnTo>
                  <a:pt x="537" y="7"/>
                </a:lnTo>
                <a:lnTo>
                  <a:pt x="537" y="5"/>
                </a:lnTo>
                <a:lnTo>
                  <a:pt x="537" y="5"/>
                </a:lnTo>
                <a:lnTo>
                  <a:pt x="539" y="5"/>
                </a:lnTo>
                <a:lnTo>
                  <a:pt x="541" y="3"/>
                </a:lnTo>
                <a:lnTo>
                  <a:pt x="542" y="3"/>
                </a:lnTo>
                <a:lnTo>
                  <a:pt x="544" y="3"/>
                </a:lnTo>
                <a:lnTo>
                  <a:pt x="546" y="9"/>
                </a:lnTo>
                <a:lnTo>
                  <a:pt x="546" y="17"/>
                </a:lnTo>
                <a:lnTo>
                  <a:pt x="548" y="17"/>
                </a:lnTo>
                <a:lnTo>
                  <a:pt x="548" y="17"/>
                </a:lnTo>
                <a:lnTo>
                  <a:pt x="548" y="13"/>
                </a:lnTo>
                <a:lnTo>
                  <a:pt x="548" y="7"/>
                </a:lnTo>
                <a:lnTo>
                  <a:pt x="548" y="2"/>
                </a:lnTo>
                <a:lnTo>
                  <a:pt x="548" y="2"/>
                </a:lnTo>
                <a:lnTo>
                  <a:pt x="548" y="0"/>
                </a:lnTo>
                <a:lnTo>
                  <a:pt x="550" y="0"/>
                </a:lnTo>
                <a:lnTo>
                  <a:pt x="5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69760" tIns="34881" rIns="69760" bIns="3488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66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3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ExtraBold"/>
              <a:ea typeface="站酷快乐体2016修订版" panose="02010600030101010101" pitchFamily="2" charset="-122"/>
              <a:cs typeface="+mn-cs"/>
              <a:sym typeface="站酷快乐体2016修订版" panose="02010600030101010101" pitchFamily="2" charset="-122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34589D4-648C-44A0-BDE9-87CD059CC477}"/>
              </a:ext>
            </a:extLst>
          </p:cNvPr>
          <p:cNvSpPr txBox="1"/>
          <p:nvPr/>
        </p:nvSpPr>
        <p:spPr>
          <a:xfrm>
            <a:off x="5665396" y="471561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Poppins Medium" panose="00000600000000000000"/>
              </a:rPr>
              <a:t>www.in-form.de</a:t>
            </a:r>
          </a:p>
        </p:txBody>
      </p:sp>
    </p:spTree>
    <p:extLst>
      <p:ext uri="{BB962C8B-B14F-4D97-AF65-F5344CB8AC3E}">
        <p14:creationId xmlns:p14="http://schemas.microsoft.com/office/powerpoint/2010/main" val="375256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445D45"/>
      </a:dk1>
      <a:lt1>
        <a:sysClr val="window" lastClr="FFFFFF"/>
      </a:lt1>
      <a:dk2>
        <a:srgbClr val="000000"/>
      </a:dk2>
      <a:lt2>
        <a:srgbClr val="FFFFFF"/>
      </a:lt2>
      <a:accent1>
        <a:srgbClr val="445D45"/>
      </a:accent1>
      <a:accent2>
        <a:srgbClr val="527A3A"/>
      </a:accent2>
      <a:accent3>
        <a:srgbClr val="79AB2B"/>
      </a:accent3>
      <a:accent4>
        <a:srgbClr val="C5D883"/>
      </a:accent4>
      <a:accent5>
        <a:srgbClr val="F5C800"/>
      </a:accent5>
      <a:accent6>
        <a:srgbClr val="FFFFFF"/>
      </a:accent6>
      <a:hlink>
        <a:srgbClr val="79AB2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353</Words>
  <Application>Microsoft Office PowerPoint</Application>
  <PresentationFormat>Benutzerdefiniert</PresentationFormat>
  <Paragraphs>85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Poppins ExtraBold</vt:lpstr>
      <vt:lpstr>Poppins Medium</vt:lpstr>
      <vt:lpstr>站酷快乐体2016修订版</vt:lpstr>
      <vt:lpstr>Office</vt:lpstr>
      <vt:lpstr>Name des Gerichtes</vt:lpstr>
      <vt:lpstr>Gemüserösti</vt:lpstr>
      <vt:lpstr>Hummus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Luetjen, Katrin</cp:lastModifiedBy>
  <cp:revision>144</cp:revision>
  <cp:lastPrinted>2022-03-30T10:53:14Z</cp:lastPrinted>
  <dcterms:created xsi:type="dcterms:W3CDTF">2021-08-17T11:16:00Z</dcterms:created>
  <dcterms:modified xsi:type="dcterms:W3CDTF">2022-05-12T12:42:02Z</dcterms:modified>
</cp:coreProperties>
</file>